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3"/>
  </p:notesMasterIdLst>
  <p:sldIdLst>
    <p:sldId id="257" r:id="rId5"/>
    <p:sldId id="270" r:id="rId6"/>
    <p:sldId id="290" r:id="rId7"/>
    <p:sldId id="291" r:id="rId8"/>
    <p:sldId id="292" r:id="rId9"/>
    <p:sldId id="293" r:id="rId10"/>
    <p:sldId id="294" r:id="rId11"/>
    <p:sldId id="27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EEF"/>
    <a:srgbClr val="283587"/>
    <a:srgbClr val="235921"/>
    <a:srgbClr val="E7AD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22" autoAdjust="0"/>
    <p:restoredTop sz="94435"/>
  </p:normalViewPr>
  <p:slideViewPr>
    <p:cSldViewPr snapToGrid="0" snapToObjects="1">
      <p:cViewPr varScale="1">
        <p:scale>
          <a:sx n="63" d="100"/>
          <a:sy n="63" d="100"/>
        </p:scale>
        <p:origin x="64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202B4F-92A6-4B53-82FE-BF6D01E7EE8A}" type="datetimeFigureOut">
              <a:rPr lang="fr-FR" smtClean="0"/>
              <a:t>21/05/2021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CC620B-8A9C-4331-AEAC-57AB33A6D1B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99528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CC620B-8A9C-4331-AEAC-57AB33A6D1B7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8961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CC620B-8A9C-4331-AEAC-57AB33A6D1B7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53838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CC620B-8A9C-4331-AEAC-57AB33A6D1B7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79694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CC620B-8A9C-4331-AEAC-57AB33A6D1B7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94347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CC620B-8A9C-4331-AEAC-57AB33A6D1B7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79537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CC620B-8A9C-4331-AEAC-57AB33A6D1B7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2868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ACD08-4C80-8A4A-8B8F-E1FD4F4C19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DA562-7F1F-3A41-84F9-07C1BF1564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CEEF31-91DF-1745-B6F7-50A36955F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46B23-9F3C-A04F-A1F0-5844238490C6}" type="datetimeFigureOut">
              <a:rPr lang="en-US" smtClean="0"/>
              <a:t>21-May-21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5E79D9-8701-CC4F-99CA-D4BEA5045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13743B-D078-BD42-8A13-64186F850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873B8-D468-AC4A-8D66-1FEECB5408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57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C364B-3FC1-6645-B60F-8CCE58F66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6FA623-09A5-CA44-B391-82B5C57A90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DCD3CA-FA9F-4A45-BE9A-FD42C698B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46B23-9F3C-A04F-A1F0-5844238490C6}" type="datetimeFigureOut">
              <a:rPr lang="en-US" smtClean="0"/>
              <a:t>21-May-21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4AB755-D36F-7E45-957D-337E6B112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191E93-8D2A-B54C-931A-0B2F5131F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873B8-D468-AC4A-8D66-1FEECB5408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367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D27F901-636A-1242-AD76-617F464241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46982D-413F-8646-A24E-89EFF3DACD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AAD213-1B53-674D-93A3-A6EA4ED8E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46B23-9F3C-A04F-A1F0-5844238490C6}" type="datetimeFigureOut">
              <a:rPr lang="en-US" smtClean="0"/>
              <a:t>21-May-21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2958A-F3DF-2E47-9F84-A1C943C96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6EC69C-A172-1B41-9129-B66F7BD69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873B8-D468-AC4A-8D66-1FEECB5408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661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FBED5-1973-E149-8325-3C7791A40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2213EA-0559-C64D-BAF8-72992ECAC9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8744FE-F2F6-F74E-96A5-CFF13548E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46B23-9F3C-A04F-A1F0-5844238490C6}" type="datetimeFigureOut">
              <a:rPr lang="en-US" smtClean="0"/>
              <a:t>21-May-21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C91D0B-AD7A-B843-8E31-6F5C3C270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775724-FEB1-A04E-B9F3-1C087645F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873B8-D468-AC4A-8D66-1FEECB5408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122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CDB7C-A8C9-F043-BC88-501718C58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2A995C-2939-0549-AC0A-2515C016A2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0BD77E-6A0C-DB4F-826F-7BC5F05FA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46B23-9F3C-A04F-A1F0-5844238490C6}" type="datetimeFigureOut">
              <a:rPr lang="en-US" smtClean="0"/>
              <a:t>21-May-21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A42990-608F-A742-93AA-F26956929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36CA5A-FD92-F740-A465-A8A1229CE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873B8-D468-AC4A-8D66-1FEECB5408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068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23D51-81D9-CC42-86BA-FDF90630F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A324F5-0928-BC47-9222-876F536695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C218F1-BA81-3B4B-AB42-1A6DFD463B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A61B40-3777-B04C-B3AC-F1E6EA4F9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46B23-9F3C-A04F-A1F0-5844238490C6}" type="datetimeFigureOut">
              <a:rPr lang="en-US" smtClean="0"/>
              <a:t>21-May-21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C02FDB-D042-674E-813B-A5B37356A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7DD81B-8D24-894D-B911-0D2EE89CE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873B8-D468-AC4A-8D66-1FEECB5408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507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6E8DDE-955F-E948-BEAA-3020A7B7E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4842AE-322C-3548-8158-3E8610A4D7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5A76B4-4216-EA46-A1E5-AF7B0ABFF8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6117A-EBCF-0F4C-88A3-9FD2395F3A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C7F9B2-E535-2B44-BEE3-9A42BB3938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3508B75-3987-F64C-9E61-C46E75BC8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46B23-9F3C-A04F-A1F0-5844238490C6}" type="datetimeFigureOut">
              <a:rPr lang="en-US" smtClean="0"/>
              <a:t>21-May-21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502477-75A9-4440-BBEC-4809CECC1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84F593-C3E6-9544-9C8C-BCEA32B7F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873B8-D468-AC4A-8D66-1FEECB5408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359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59275-7920-4B43-A576-7B2D8506F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65B173-3A13-3D47-8C58-813036EA1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46B23-9F3C-A04F-A1F0-5844238490C6}" type="datetimeFigureOut">
              <a:rPr lang="en-US" smtClean="0"/>
              <a:t>21-May-21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C0D15B-DD32-8F49-A483-C0BD641B0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1C688D-93E5-E044-B746-F20F25E8C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873B8-D468-AC4A-8D66-1FEECB5408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52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167981-BEA9-5C49-A767-0C0BB3674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46B23-9F3C-A04F-A1F0-5844238490C6}" type="datetimeFigureOut">
              <a:rPr lang="en-US" smtClean="0"/>
              <a:t>21-May-21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F25ED3-A1DB-CE4B-8CD2-DE6816C6B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9BD9D4-E073-3B40-B2DB-A865DF28D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873B8-D468-AC4A-8D66-1FEECB5408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892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C017A-2F6A-194E-A191-F43D31270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8D6409-FA58-9742-8218-AB8BE65FC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C3FB10-DFFE-8840-B3E1-A6355A8B9F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A71A9D-C413-2648-AD61-1DFCF6823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46B23-9F3C-A04F-A1F0-5844238490C6}" type="datetimeFigureOut">
              <a:rPr lang="en-US" smtClean="0"/>
              <a:t>21-May-21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D739EB-EA8E-754B-AC77-8F4962670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3A067A-8ABE-104A-8FFB-18898E87C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873B8-D468-AC4A-8D66-1FEECB5408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958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523BB-CED1-FB43-B3BC-919323F3E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E9E509-8729-E04A-B7C8-7FA386BD9A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EE5D50-6F72-E54A-AA67-0CE2438DB5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191516-AE97-274E-ACE2-53329D9AF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46B23-9F3C-A04F-A1F0-5844238490C6}" type="datetimeFigureOut">
              <a:rPr lang="en-US" smtClean="0"/>
              <a:t>21-May-21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70DCBC-66CC-4048-B5D2-4FC64D48E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5FADD4-1239-7F4E-9B20-8D162DD8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873B8-D468-AC4A-8D66-1FEECB5408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942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492E3C-E92A-F44A-B9CF-0F8E0A485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B83616-AA2E-E446-90CF-F824140891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860317-5AA4-5B42-A495-3D6F6AB24E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C46B23-9F3C-A04F-A1F0-5844238490C6}" type="datetimeFigureOut">
              <a:rPr lang="en-US" smtClean="0"/>
              <a:t>21-May-21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9362FE-87E7-2648-A88F-7B70A93E07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9E839C-48D7-AE4E-B93A-6BF8E6D083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6873B8-D468-AC4A-8D66-1FEECB5408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929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3.jp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3.jp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3.jp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3.jp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3.jp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3.jp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D3FE71-8C86-424A-A42A-7E271E60C7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7B00A81-6B5A-2649-AB87-67A2939CC6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83128"/>
            <a:ext cx="12192000" cy="694112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0C7C1AB-73A5-3445-8A96-2DDBB6B4B259}"/>
              </a:ext>
            </a:extLst>
          </p:cNvPr>
          <p:cNvSpPr txBox="1"/>
          <p:nvPr/>
        </p:nvSpPr>
        <p:spPr>
          <a:xfrm>
            <a:off x="463826" y="3444805"/>
            <a:ext cx="839569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500" b="1" dirty="0">
                <a:solidFill>
                  <a:srgbClr val="283587"/>
                </a:solidFill>
                <a:latin typeface="Roboto" pitchFamily="2" charset="0"/>
                <a:ea typeface="Roboto" pitchFamily="2" charset="0"/>
              </a:rPr>
              <a:t>MSP TOOLBOX – THE MEDITERRANEAN MSP WORKSPACE </a:t>
            </a:r>
            <a:endParaRPr lang="en-US" sz="2500" b="1" dirty="0">
              <a:solidFill>
                <a:srgbClr val="283587"/>
              </a:solidFill>
              <a:latin typeface="Roboto" pitchFamily="2" charset="0"/>
              <a:ea typeface="Roboto" pitchFamily="2" charset="0"/>
            </a:endParaRPr>
          </a:p>
          <a:p>
            <a:endParaRPr lang="hr-HR" sz="1500" dirty="0">
              <a:solidFill>
                <a:srgbClr val="283587"/>
              </a:solidFill>
              <a:latin typeface="Roboto" pitchFamily="2" charset="0"/>
              <a:ea typeface="Roboto" pitchFamily="2" charset="0"/>
            </a:endParaRPr>
          </a:p>
          <a:p>
            <a:r>
              <a:rPr lang="hr-HR" sz="1500" dirty="0" err="1">
                <a:solidFill>
                  <a:srgbClr val="283587"/>
                </a:solidFill>
                <a:latin typeface="Roboto" pitchFamily="2" charset="0"/>
                <a:ea typeface="Roboto" pitchFamily="2" charset="0"/>
              </a:rPr>
              <a:t>By</a:t>
            </a:r>
            <a:r>
              <a:rPr lang="hr-HR" sz="1500" dirty="0">
                <a:solidFill>
                  <a:srgbClr val="283587"/>
                </a:solidFill>
                <a:latin typeface="Roboto" pitchFamily="2" charset="0"/>
                <a:ea typeface="Roboto" pitchFamily="2" charset="0"/>
              </a:rPr>
              <a:t>: Marina Marković (PAP/RAC)</a:t>
            </a:r>
          </a:p>
          <a:p>
            <a:endParaRPr lang="hr-HR" sz="1500" dirty="0">
              <a:solidFill>
                <a:srgbClr val="283587"/>
              </a:solidFill>
              <a:latin typeface="Roboto" pitchFamily="2" charset="0"/>
              <a:ea typeface="Roboto" pitchFamily="2" charset="0"/>
            </a:endParaRPr>
          </a:p>
          <a:p>
            <a:r>
              <a:rPr lang="en-GB" sz="1500" i="1" dirty="0">
                <a:solidFill>
                  <a:srgbClr val="283587"/>
                </a:solidFill>
                <a:latin typeface="Roboto" pitchFamily="2" charset="0"/>
                <a:ea typeface="Roboto" pitchFamily="2" charset="0"/>
              </a:rPr>
              <a:t>Meeting</a:t>
            </a:r>
            <a:r>
              <a:rPr lang="hr-HR" sz="1500" i="1" dirty="0">
                <a:solidFill>
                  <a:srgbClr val="283587"/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en-GB" sz="1500" i="1" dirty="0">
                <a:solidFill>
                  <a:srgbClr val="283587"/>
                </a:solidFill>
                <a:latin typeface="Roboto" pitchFamily="2" charset="0"/>
                <a:ea typeface="Roboto" pitchFamily="2" charset="0"/>
              </a:rPr>
              <a:t>of</a:t>
            </a:r>
            <a:r>
              <a:rPr lang="hr-HR" sz="1500" i="1" dirty="0">
                <a:solidFill>
                  <a:srgbClr val="283587"/>
                </a:solidFill>
                <a:latin typeface="Roboto" pitchFamily="2" charset="0"/>
                <a:ea typeface="Roboto" pitchFamily="2" charset="0"/>
              </a:rPr>
              <a:t> PAP/RAC </a:t>
            </a:r>
            <a:r>
              <a:rPr lang="en-GB" sz="1500" i="1" dirty="0">
                <a:solidFill>
                  <a:srgbClr val="283587"/>
                </a:solidFill>
                <a:latin typeface="Roboto" pitchFamily="2" charset="0"/>
                <a:ea typeface="Roboto" pitchFamily="2" charset="0"/>
              </a:rPr>
              <a:t>Focal</a:t>
            </a:r>
            <a:r>
              <a:rPr lang="hr-HR" sz="1500" i="1" dirty="0">
                <a:solidFill>
                  <a:srgbClr val="283587"/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en-GB" sz="1500" i="1" dirty="0">
                <a:solidFill>
                  <a:srgbClr val="283587"/>
                </a:solidFill>
                <a:latin typeface="Roboto" pitchFamily="2" charset="0"/>
                <a:ea typeface="Roboto" pitchFamily="2" charset="0"/>
              </a:rPr>
              <a:t>Points</a:t>
            </a:r>
            <a:r>
              <a:rPr lang="hr-HR" sz="1500" i="1" dirty="0">
                <a:solidFill>
                  <a:srgbClr val="283587"/>
                </a:solidFill>
                <a:latin typeface="Roboto" pitchFamily="2" charset="0"/>
                <a:ea typeface="Roboto" pitchFamily="2" charset="0"/>
              </a:rPr>
              <a:t>, 24-25 May 2021</a:t>
            </a:r>
            <a:endParaRPr lang="en-US" sz="1500" i="1" dirty="0">
              <a:solidFill>
                <a:srgbClr val="283587"/>
              </a:solidFill>
              <a:latin typeface="Roboto" pitchFamily="2" charset="0"/>
              <a:ea typeface="Roboto" pitchFamily="2" charset="0"/>
            </a:endParaRP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344216-D1D2-4EAB-8C62-4D774ED4DA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8618" y="5359398"/>
            <a:ext cx="902855" cy="902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4067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3C5065-A276-3D48-8F29-79A6E70A20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83670" cy="685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47621A7-F132-6F46-BA05-51937118B4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0" y="5578276"/>
            <a:ext cx="3761140" cy="12797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7E51947-33E0-4200-9133-87CB87AFF7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9471" y="5902036"/>
            <a:ext cx="699836" cy="69983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CDE9F10-ACD9-AA48-AB43-E9EC34CE8F1C}"/>
              </a:ext>
            </a:extLst>
          </p:cNvPr>
          <p:cNvSpPr txBox="1"/>
          <p:nvPr/>
        </p:nvSpPr>
        <p:spPr>
          <a:xfrm>
            <a:off x="364788" y="435391"/>
            <a:ext cx="7082492" cy="3031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500" dirty="0">
                <a:solidFill>
                  <a:srgbClr val="283587"/>
                </a:solidFill>
                <a:latin typeface="Roboto" pitchFamily="2" charset="0"/>
                <a:ea typeface="Roboto" pitchFamily="2" charset="0"/>
              </a:rPr>
              <a:t>MSP </a:t>
            </a:r>
            <a:r>
              <a:rPr lang="hr-HR" sz="3500" dirty="0" err="1">
                <a:solidFill>
                  <a:srgbClr val="283587"/>
                </a:solidFill>
                <a:latin typeface="Roboto" pitchFamily="2" charset="0"/>
                <a:ea typeface="Roboto" pitchFamily="2" charset="0"/>
              </a:rPr>
              <a:t>Toolbox</a:t>
            </a:r>
            <a:r>
              <a:rPr lang="hr-HR" sz="3500" dirty="0">
                <a:solidFill>
                  <a:srgbClr val="283587"/>
                </a:solidFill>
                <a:latin typeface="Roboto" pitchFamily="2" charset="0"/>
                <a:ea typeface="Roboto" pitchFamily="2" charset="0"/>
              </a:rPr>
              <a:t>?</a:t>
            </a:r>
            <a:endParaRPr lang="en-US" sz="3500" dirty="0">
              <a:solidFill>
                <a:srgbClr val="283587"/>
              </a:solidFill>
              <a:latin typeface="Roboto" pitchFamily="2" charset="0"/>
              <a:ea typeface="Roboto" pitchFamily="2" charset="0"/>
            </a:endParaRPr>
          </a:p>
          <a:p>
            <a:endParaRPr lang="en-US" sz="1500" dirty="0">
              <a:latin typeface="Roboto" pitchFamily="2" charset="0"/>
              <a:ea typeface="Roboto" pitchFamily="2" charset="0"/>
            </a:endParaRPr>
          </a:p>
          <a:p>
            <a:endParaRPr lang="en-US" sz="1500" dirty="0">
              <a:latin typeface="Roboto" pitchFamily="2" charset="0"/>
              <a:ea typeface="Roboto" pitchFamily="2" charset="0"/>
            </a:endParaRPr>
          </a:p>
          <a:p>
            <a:r>
              <a:rPr lang="en-US" sz="1800" spc="-25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The challenge is to create a space in which planners can access not only information and tools, but also benefit from knowledge, insight and wisdom a combination of </a:t>
            </a:r>
            <a:r>
              <a:rPr lang="en-US" sz="1800" spc="-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library</a:t>
            </a:r>
            <a:r>
              <a:rPr lang="en-US" sz="1800" spc="-25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1800" spc="-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technical support </a:t>
            </a:r>
            <a:r>
              <a:rPr lang="en-US" sz="1800" spc="-25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and </a:t>
            </a:r>
            <a:r>
              <a:rPr lang="en-US" sz="1800" spc="-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news site </a:t>
            </a:r>
            <a:r>
              <a:rPr lang="en-US" sz="1800" spc="-25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relevant to specificities of the Mediterranean.  </a:t>
            </a:r>
            <a:endParaRPr lang="hr-HR" sz="1800" spc="-25" dirty="0">
              <a:effectLst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endParaRPr lang="hr-HR" sz="1800" spc="-25" dirty="0">
              <a:effectLst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r>
              <a:rPr lang="en-US" sz="1800" spc="-25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The term ‘toolbox’ does not adequately capture the nature of such a space.</a:t>
            </a:r>
            <a:endParaRPr lang="hr-HR" sz="1800" spc="-25" dirty="0">
              <a:effectLst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7B92C888-9AD0-4F06-B33E-7BE23690C09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2007" y="3827996"/>
            <a:ext cx="6415128" cy="1667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23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3C5065-A276-3D48-8F29-79A6E70A20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83670" cy="685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47621A7-F132-6F46-BA05-51937118B4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0" y="5578276"/>
            <a:ext cx="3761140" cy="12797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7E51947-33E0-4200-9133-87CB87AFF7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9471" y="5902036"/>
            <a:ext cx="699836" cy="69983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CDE9F10-ACD9-AA48-AB43-E9EC34CE8F1C}"/>
              </a:ext>
            </a:extLst>
          </p:cNvPr>
          <p:cNvSpPr txBox="1"/>
          <p:nvPr/>
        </p:nvSpPr>
        <p:spPr>
          <a:xfrm>
            <a:off x="364788" y="435391"/>
            <a:ext cx="7082492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500" dirty="0">
                <a:solidFill>
                  <a:srgbClr val="283587"/>
                </a:solidFill>
                <a:latin typeface="Roboto" pitchFamily="2" charset="0"/>
                <a:ea typeface="Roboto" pitchFamily="2" charset="0"/>
              </a:rPr>
              <a:t>MSP </a:t>
            </a:r>
            <a:r>
              <a:rPr lang="hr-HR" sz="3500" dirty="0" err="1">
                <a:solidFill>
                  <a:srgbClr val="283587"/>
                </a:solidFill>
                <a:latin typeface="Roboto" pitchFamily="2" charset="0"/>
                <a:ea typeface="Roboto" pitchFamily="2" charset="0"/>
              </a:rPr>
              <a:t>Toolbox</a:t>
            </a:r>
            <a:r>
              <a:rPr lang="hr-HR" sz="3500" dirty="0">
                <a:solidFill>
                  <a:srgbClr val="283587"/>
                </a:solidFill>
                <a:latin typeface="Roboto" pitchFamily="2" charset="0"/>
                <a:ea typeface="Roboto" pitchFamily="2" charset="0"/>
              </a:rPr>
              <a:t>?</a:t>
            </a:r>
            <a:endParaRPr lang="en-US" sz="3500" dirty="0">
              <a:solidFill>
                <a:srgbClr val="283587"/>
              </a:solidFill>
              <a:latin typeface="Roboto" pitchFamily="2" charset="0"/>
              <a:ea typeface="Roboto" pitchFamily="2" charset="0"/>
            </a:endParaRPr>
          </a:p>
          <a:p>
            <a:endParaRPr lang="en-US" sz="1500" dirty="0">
              <a:latin typeface="Roboto" pitchFamily="2" charset="0"/>
              <a:ea typeface="Roboto" pitchFamily="2" charset="0"/>
            </a:endParaRPr>
          </a:p>
          <a:p>
            <a:endParaRPr lang="en-US" sz="1500" dirty="0">
              <a:latin typeface="Roboto" pitchFamily="2" charset="0"/>
              <a:ea typeface="Roboto" pitchFamily="2" charset="0"/>
            </a:endParaRPr>
          </a:p>
        </p:txBody>
      </p:sp>
      <p:pic>
        <p:nvPicPr>
          <p:cNvPr id="8" name="Picture 7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0765EB07-107F-4B64-98D5-5C3BA76AF95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30" y="0"/>
            <a:ext cx="121938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4340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3C5065-A276-3D48-8F29-79A6E70A20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83670" cy="685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47621A7-F132-6F46-BA05-51937118B4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0" y="5578276"/>
            <a:ext cx="3761140" cy="12797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7E51947-33E0-4200-9133-87CB87AFF7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9471" y="5902036"/>
            <a:ext cx="699836" cy="69983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CDE9F10-ACD9-AA48-AB43-E9EC34CE8F1C}"/>
              </a:ext>
            </a:extLst>
          </p:cNvPr>
          <p:cNvSpPr txBox="1"/>
          <p:nvPr/>
        </p:nvSpPr>
        <p:spPr>
          <a:xfrm>
            <a:off x="364788" y="435391"/>
            <a:ext cx="7082492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500" dirty="0" err="1">
                <a:solidFill>
                  <a:srgbClr val="283587"/>
                </a:solidFill>
                <a:latin typeface="Roboto" pitchFamily="2" charset="0"/>
                <a:ea typeface="Roboto" pitchFamily="2" charset="0"/>
              </a:rPr>
              <a:t>Mediterranean</a:t>
            </a:r>
            <a:r>
              <a:rPr lang="hr-HR" sz="3500" dirty="0">
                <a:solidFill>
                  <a:srgbClr val="283587"/>
                </a:solidFill>
                <a:latin typeface="Roboto" pitchFamily="2" charset="0"/>
                <a:ea typeface="Roboto" pitchFamily="2" charset="0"/>
              </a:rPr>
              <a:t> MSP </a:t>
            </a:r>
            <a:r>
              <a:rPr lang="hr-HR" sz="3500" dirty="0" err="1">
                <a:solidFill>
                  <a:srgbClr val="283587"/>
                </a:solidFill>
                <a:latin typeface="Roboto" pitchFamily="2" charset="0"/>
                <a:ea typeface="Roboto" pitchFamily="2" charset="0"/>
              </a:rPr>
              <a:t>Workspace</a:t>
            </a:r>
            <a:endParaRPr lang="en-US" sz="3500" dirty="0">
              <a:solidFill>
                <a:srgbClr val="283587"/>
              </a:solidFill>
              <a:latin typeface="Roboto" pitchFamily="2" charset="0"/>
              <a:ea typeface="Roboto" pitchFamily="2" charset="0"/>
            </a:endParaRPr>
          </a:p>
          <a:p>
            <a:endParaRPr lang="en-US" sz="1500" dirty="0">
              <a:latin typeface="Roboto" pitchFamily="2" charset="0"/>
              <a:ea typeface="Roboto" pitchFamily="2" charset="0"/>
            </a:endParaRPr>
          </a:p>
          <a:p>
            <a:endParaRPr lang="en-US" sz="1500" dirty="0">
              <a:latin typeface="Roboto" pitchFamily="2" charset="0"/>
              <a:ea typeface="Roboto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365E9A-75B6-49C6-B144-8D2A6718AA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30" y="4316776"/>
            <a:ext cx="12192000" cy="254122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B1A21C9-39F5-4C8E-9000-6E32105ED1BB}"/>
              </a:ext>
            </a:extLst>
          </p:cNvPr>
          <p:cNvSpPr txBox="1"/>
          <p:nvPr/>
        </p:nvSpPr>
        <p:spPr>
          <a:xfrm>
            <a:off x="239232" y="1400506"/>
            <a:ext cx="11488479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US" sz="1800" spc="-25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fit within, and be complimentary to, the existing PAP/RAC ICZM Platform</a:t>
            </a:r>
            <a:endParaRPr lang="hr-HR" sz="1800" spc="-25" dirty="0">
              <a:effectLst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US" sz="1800" spc="-25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be easily updateable</a:t>
            </a:r>
            <a:endParaRPr lang="hr-HR" sz="1800" spc="-25" dirty="0">
              <a:effectLst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US" sz="1800" spc="-25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be interactive</a:t>
            </a:r>
            <a:endParaRPr lang="hr-HR" sz="1800" spc="-25" dirty="0">
              <a:effectLst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US" sz="1800" spc="-25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respect the diversity of approaches and legal frameworks for MSP around the region</a:t>
            </a:r>
            <a:endParaRPr lang="hr-HR" sz="1800" spc="-25" dirty="0">
              <a:effectLst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US" sz="1800" spc="-25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help practitioners align their plans and processes with the ICZM Protocol of the Barcelona Convention. </a:t>
            </a:r>
            <a:endParaRPr lang="hr-HR" sz="1800" spc="-25" dirty="0">
              <a:effectLst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US" sz="1800" spc="-25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help practitioners to assess their own progress and provide a check list for activities throughout the planning process as set out in the agreed Conceptual Framework for Marine Spatial Planning in the Mediterranean</a:t>
            </a:r>
            <a:r>
              <a:rPr lang="en-US" sz="1800" spc="-25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r-HR" sz="1800" spc="-25" dirty="0"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400" spc="-25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hr-HR" sz="1400" spc="-25" dirty="0"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81824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3C5065-A276-3D48-8F29-79A6E70A20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0" y="124137"/>
            <a:ext cx="12183670" cy="685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47621A7-F132-6F46-BA05-51937118B4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0" y="5578276"/>
            <a:ext cx="3761140" cy="12797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7E51947-33E0-4200-9133-87CB87AFF7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9471" y="5902036"/>
            <a:ext cx="699836" cy="69983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CDE9F10-ACD9-AA48-AB43-E9EC34CE8F1C}"/>
              </a:ext>
            </a:extLst>
          </p:cNvPr>
          <p:cNvSpPr txBox="1"/>
          <p:nvPr/>
        </p:nvSpPr>
        <p:spPr>
          <a:xfrm>
            <a:off x="364788" y="435391"/>
            <a:ext cx="7082492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500" dirty="0" err="1">
                <a:solidFill>
                  <a:srgbClr val="283587"/>
                </a:solidFill>
                <a:latin typeface="Roboto" pitchFamily="2" charset="0"/>
                <a:ea typeface="Roboto" pitchFamily="2" charset="0"/>
              </a:rPr>
              <a:t>Mediterranean</a:t>
            </a:r>
            <a:r>
              <a:rPr lang="hr-HR" sz="3500" dirty="0">
                <a:solidFill>
                  <a:srgbClr val="283587"/>
                </a:solidFill>
                <a:latin typeface="Roboto" pitchFamily="2" charset="0"/>
                <a:ea typeface="Roboto" pitchFamily="2" charset="0"/>
              </a:rPr>
              <a:t> MSP </a:t>
            </a:r>
            <a:r>
              <a:rPr lang="hr-HR" sz="3500" dirty="0" err="1">
                <a:solidFill>
                  <a:srgbClr val="283587"/>
                </a:solidFill>
                <a:latin typeface="Roboto" pitchFamily="2" charset="0"/>
                <a:ea typeface="Roboto" pitchFamily="2" charset="0"/>
              </a:rPr>
              <a:t>Workspace</a:t>
            </a:r>
            <a:endParaRPr lang="en-US" sz="3500" dirty="0">
              <a:solidFill>
                <a:srgbClr val="283587"/>
              </a:solidFill>
              <a:latin typeface="Roboto" pitchFamily="2" charset="0"/>
              <a:ea typeface="Roboto" pitchFamily="2" charset="0"/>
            </a:endParaRPr>
          </a:p>
          <a:p>
            <a:endParaRPr lang="en-US" sz="1500" dirty="0">
              <a:latin typeface="Roboto" pitchFamily="2" charset="0"/>
              <a:ea typeface="Roboto" pitchFamily="2" charset="0"/>
            </a:endParaRPr>
          </a:p>
          <a:p>
            <a:endParaRPr lang="en-US" sz="1500" dirty="0">
              <a:latin typeface="Roboto" pitchFamily="2" charset="0"/>
              <a:ea typeface="Roboto" pitchFamily="2" charset="0"/>
            </a:endParaRPr>
          </a:p>
        </p:txBody>
      </p:sp>
      <p:pic>
        <p:nvPicPr>
          <p:cNvPr id="8" name="Picture 7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A9DE6BAC-FD81-4978-8C8E-3D2A4EA457F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6458" y="0"/>
            <a:ext cx="4307212" cy="688291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BFD2DB3-51D6-43E8-9984-91B3BF1937D2}"/>
              </a:ext>
            </a:extLst>
          </p:cNvPr>
          <p:cNvSpPr txBox="1"/>
          <p:nvPr/>
        </p:nvSpPr>
        <p:spPr>
          <a:xfrm>
            <a:off x="517188" y="1527998"/>
            <a:ext cx="21196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err="1">
                <a:solidFill>
                  <a:srgbClr val="283587"/>
                </a:solidFill>
                <a:latin typeface="Roboto" pitchFamily="2" charset="0"/>
                <a:ea typeface="Roboto" pitchFamily="2" charset="0"/>
              </a:rPr>
              <a:t>Governance</a:t>
            </a:r>
            <a:endParaRPr lang="en-US" sz="1500" dirty="0">
              <a:latin typeface="Roboto" pitchFamily="2" charset="0"/>
              <a:ea typeface="Roboto" pitchFamily="2" charset="0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D2F0F7A-F324-4087-91CA-7F2A2DEA810B}"/>
              </a:ext>
            </a:extLst>
          </p:cNvPr>
          <p:cNvCxnSpPr/>
          <p:nvPr/>
        </p:nvCxnSpPr>
        <p:spPr>
          <a:xfrm>
            <a:off x="2913321" y="1743740"/>
            <a:ext cx="465706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F6F2666-3B8E-4A0D-A5BE-FF5EFD65E7F6}"/>
              </a:ext>
            </a:extLst>
          </p:cNvPr>
          <p:cNvSpPr txBox="1"/>
          <p:nvPr/>
        </p:nvSpPr>
        <p:spPr>
          <a:xfrm>
            <a:off x="517188" y="2220495"/>
            <a:ext cx="21196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err="1">
                <a:solidFill>
                  <a:srgbClr val="283587"/>
                </a:solidFill>
                <a:latin typeface="Roboto" pitchFamily="2" charset="0"/>
                <a:ea typeface="Roboto" pitchFamily="2" charset="0"/>
              </a:rPr>
              <a:t>Governance</a:t>
            </a:r>
            <a:endParaRPr lang="en-US" sz="1500" dirty="0">
              <a:latin typeface="Roboto" pitchFamily="2" charset="0"/>
              <a:ea typeface="Roboto" pitchFamily="2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E000137-676D-405E-BD42-4839B8CD5041}"/>
              </a:ext>
            </a:extLst>
          </p:cNvPr>
          <p:cNvCxnSpPr>
            <a:cxnSpLocks/>
          </p:cNvCxnSpPr>
          <p:nvPr/>
        </p:nvCxnSpPr>
        <p:spPr>
          <a:xfrm>
            <a:off x="2805451" y="2420550"/>
            <a:ext cx="4839358" cy="2077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39D81F34-10B4-44C5-AB80-0878C8DB1A0A}"/>
              </a:ext>
            </a:extLst>
          </p:cNvPr>
          <p:cNvSpPr txBox="1"/>
          <p:nvPr/>
        </p:nvSpPr>
        <p:spPr>
          <a:xfrm>
            <a:off x="1233113" y="2651152"/>
            <a:ext cx="21196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err="1">
                <a:solidFill>
                  <a:srgbClr val="283587"/>
                </a:solidFill>
                <a:latin typeface="Roboto" pitchFamily="2" charset="0"/>
                <a:ea typeface="Roboto" pitchFamily="2" charset="0"/>
              </a:rPr>
              <a:t>Climate</a:t>
            </a:r>
            <a:r>
              <a:rPr lang="hr-HR" sz="2000" dirty="0">
                <a:solidFill>
                  <a:srgbClr val="283587"/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hr-HR" sz="2000" dirty="0" err="1">
                <a:solidFill>
                  <a:srgbClr val="283587"/>
                </a:solidFill>
                <a:latin typeface="Roboto" pitchFamily="2" charset="0"/>
                <a:ea typeface="Roboto" pitchFamily="2" charset="0"/>
              </a:rPr>
              <a:t>action</a:t>
            </a:r>
            <a:endParaRPr lang="en-US" sz="1500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D766467-B6F0-4476-931D-D3C2184C63EE}"/>
              </a:ext>
            </a:extLst>
          </p:cNvPr>
          <p:cNvSpPr txBox="1"/>
          <p:nvPr/>
        </p:nvSpPr>
        <p:spPr>
          <a:xfrm>
            <a:off x="1233112" y="3163289"/>
            <a:ext cx="29561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err="1">
                <a:solidFill>
                  <a:srgbClr val="283587"/>
                </a:solidFill>
                <a:latin typeface="Roboto" pitchFamily="2" charset="0"/>
                <a:ea typeface="Roboto" pitchFamily="2" charset="0"/>
              </a:rPr>
              <a:t>Ecosystem</a:t>
            </a:r>
            <a:r>
              <a:rPr lang="hr-HR" sz="2000" dirty="0">
                <a:solidFill>
                  <a:srgbClr val="283587"/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hr-HR" sz="2000" dirty="0" err="1">
                <a:solidFill>
                  <a:srgbClr val="283587"/>
                </a:solidFill>
                <a:latin typeface="Roboto" pitchFamily="2" charset="0"/>
                <a:ea typeface="Roboto" pitchFamily="2" charset="0"/>
              </a:rPr>
              <a:t>approach</a:t>
            </a:r>
            <a:endParaRPr lang="en-US" sz="1500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E6A037D-BC69-4859-9BAB-084B803F79DE}"/>
              </a:ext>
            </a:extLst>
          </p:cNvPr>
          <p:cNvSpPr txBox="1"/>
          <p:nvPr/>
        </p:nvSpPr>
        <p:spPr>
          <a:xfrm>
            <a:off x="1220943" y="3645589"/>
            <a:ext cx="29561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err="1">
                <a:solidFill>
                  <a:srgbClr val="283587"/>
                </a:solidFill>
                <a:latin typeface="Roboto" pitchFamily="2" charset="0"/>
                <a:ea typeface="Roboto" pitchFamily="2" charset="0"/>
              </a:rPr>
              <a:t>Land-sea</a:t>
            </a:r>
            <a:r>
              <a:rPr lang="hr-HR" sz="2000" dirty="0">
                <a:solidFill>
                  <a:srgbClr val="283587"/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hr-HR" sz="2000" dirty="0" err="1">
                <a:solidFill>
                  <a:srgbClr val="283587"/>
                </a:solidFill>
                <a:latin typeface="Roboto" pitchFamily="2" charset="0"/>
                <a:ea typeface="Roboto" pitchFamily="2" charset="0"/>
              </a:rPr>
              <a:t>interractions</a:t>
            </a:r>
            <a:endParaRPr lang="en-US" sz="1500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9D79683-7A1C-4108-B074-0BC347820E71}"/>
              </a:ext>
            </a:extLst>
          </p:cNvPr>
          <p:cNvSpPr txBox="1"/>
          <p:nvPr/>
        </p:nvSpPr>
        <p:spPr>
          <a:xfrm>
            <a:off x="591483" y="4581746"/>
            <a:ext cx="23218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solidFill>
                  <a:srgbClr val="283587"/>
                </a:solidFill>
                <a:latin typeface="Roboto" pitchFamily="2" charset="0"/>
                <a:ea typeface="Roboto" pitchFamily="2" charset="0"/>
              </a:rPr>
              <a:t>MSP </a:t>
            </a:r>
            <a:r>
              <a:rPr lang="hr-HR" sz="2000" dirty="0" err="1">
                <a:solidFill>
                  <a:srgbClr val="283587"/>
                </a:solidFill>
                <a:latin typeface="Roboto" pitchFamily="2" charset="0"/>
                <a:ea typeface="Roboto" pitchFamily="2" charset="0"/>
              </a:rPr>
              <a:t>experiences</a:t>
            </a:r>
            <a:endParaRPr lang="en-US" sz="1500" dirty="0">
              <a:latin typeface="Roboto" pitchFamily="2" charset="0"/>
              <a:ea typeface="Roboto" pitchFamily="2" charset="0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BC2D663-9391-4E8E-84A9-9C3E674E44CF}"/>
              </a:ext>
            </a:extLst>
          </p:cNvPr>
          <p:cNvCxnSpPr>
            <a:cxnSpLocks/>
          </p:cNvCxnSpPr>
          <p:nvPr/>
        </p:nvCxnSpPr>
        <p:spPr>
          <a:xfrm>
            <a:off x="3075265" y="4859223"/>
            <a:ext cx="6277021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712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6" grpId="0"/>
      <p:bldP spid="18" grpId="0"/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3C5065-A276-3D48-8F29-79A6E70A20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0" y="124137"/>
            <a:ext cx="12183670" cy="685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47621A7-F132-6F46-BA05-51937118B4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0" y="5578276"/>
            <a:ext cx="3761140" cy="12797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7E51947-33E0-4200-9133-87CB87AFF7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9471" y="5902036"/>
            <a:ext cx="699836" cy="69983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CDE9F10-ACD9-AA48-AB43-E9EC34CE8F1C}"/>
              </a:ext>
            </a:extLst>
          </p:cNvPr>
          <p:cNvSpPr txBox="1"/>
          <p:nvPr/>
        </p:nvSpPr>
        <p:spPr>
          <a:xfrm>
            <a:off x="364788" y="435391"/>
            <a:ext cx="7082492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500" dirty="0" err="1">
                <a:solidFill>
                  <a:srgbClr val="283587"/>
                </a:solidFill>
                <a:latin typeface="Roboto" pitchFamily="2" charset="0"/>
                <a:ea typeface="Roboto" pitchFamily="2" charset="0"/>
              </a:rPr>
              <a:t>Mediterranean</a:t>
            </a:r>
            <a:r>
              <a:rPr lang="hr-HR" sz="3500" dirty="0">
                <a:solidFill>
                  <a:srgbClr val="283587"/>
                </a:solidFill>
                <a:latin typeface="Roboto" pitchFamily="2" charset="0"/>
                <a:ea typeface="Roboto" pitchFamily="2" charset="0"/>
              </a:rPr>
              <a:t> MSP </a:t>
            </a:r>
            <a:r>
              <a:rPr lang="hr-HR" sz="3500" dirty="0" err="1">
                <a:solidFill>
                  <a:srgbClr val="283587"/>
                </a:solidFill>
                <a:latin typeface="Roboto" pitchFamily="2" charset="0"/>
                <a:ea typeface="Roboto" pitchFamily="2" charset="0"/>
              </a:rPr>
              <a:t>Workspace</a:t>
            </a:r>
            <a:endParaRPr lang="en-US" sz="3500" dirty="0">
              <a:solidFill>
                <a:srgbClr val="283587"/>
              </a:solidFill>
              <a:latin typeface="Roboto" pitchFamily="2" charset="0"/>
              <a:ea typeface="Roboto" pitchFamily="2" charset="0"/>
            </a:endParaRPr>
          </a:p>
          <a:p>
            <a:endParaRPr lang="en-US" sz="1500" dirty="0">
              <a:latin typeface="Roboto" pitchFamily="2" charset="0"/>
              <a:ea typeface="Roboto" pitchFamily="2" charset="0"/>
            </a:endParaRPr>
          </a:p>
          <a:p>
            <a:endParaRPr lang="en-US" sz="1500" dirty="0">
              <a:latin typeface="Roboto" pitchFamily="2" charset="0"/>
              <a:ea typeface="Roboto" pitchFamily="2" charset="0"/>
            </a:endParaRPr>
          </a:p>
        </p:txBody>
      </p:sp>
      <p:pic>
        <p:nvPicPr>
          <p:cNvPr id="8" name="Picture 7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A9DE6BAC-FD81-4978-8C8E-3D2A4EA457F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6458" y="0"/>
            <a:ext cx="4307212" cy="688291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BFD2DB3-51D6-43E8-9984-91B3BF1937D2}"/>
              </a:ext>
            </a:extLst>
          </p:cNvPr>
          <p:cNvSpPr txBox="1"/>
          <p:nvPr/>
        </p:nvSpPr>
        <p:spPr>
          <a:xfrm>
            <a:off x="334307" y="1527998"/>
            <a:ext cx="30727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err="1">
                <a:solidFill>
                  <a:srgbClr val="283587"/>
                </a:solidFill>
                <a:latin typeface="Roboto" pitchFamily="2" charset="0"/>
                <a:ea typeface="Roboto" pitchFamily="2" charset="0"/>
              </a:rPr>
              <a:t>Self-assessment</a:t>
            </a:r>
            <a:r>
              <a:rPr lang="hr-HR" sz="2000" dirty="0">
                <a:solidFill>
                  <a:srgbClr val="283587"/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hr-HR" sz="2000" dirty="0" err="1">
                <a:solidFill>
                  <a:srgbClr val="283587"/>
                </a:solidFill>
                <a:latin typeface="Roboto" pitchFamily="2" charset="0"/>
                <a:ea typeface="Roboto" pitchFamily="2" charset="0"/>
              </a:rPr>
              <a:t>tools</a:t>
            </a:r>
            <a:endParaRPr lang="en-US" sz="1500" dirty="0">
              <a:latin typeface="Roboto" pitchFamily="2" charset="0"/>
              <a:ea typeface="Roboto" pitchFamily="2" charset="0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D2F0F7A-F324-4087-91CA-7F2A2DEA810B}"/>
              </a:ext>
            </a:extLst>
          </p:cNvPr>
          <p:cNvCxnSpPr>
            <a:cxnSpLocks/>
          </p:cNvCxnSpPr>
          <p:nvPr/>
        </p:nvCxnSpPr>
        <p:spPr>
          <a:xfrm>
            <a:off x="4019107" y="1743740"/>
            <a:ext cx="7156893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D46A620D-B75C-429C-9EDF-D9A1D7DEE5B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4160" y="2313003"/>
            <a:ext cx="5030429" cy="4420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270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3C5065-A276-3D48-8F29-79A6E70A20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0" y="124137"/>
            <a:ext cx="12183670" cy="685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47621A7-F132-6F46-BA05-51937118B4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0" y="5578276"/>
            <a:ext cx="3761140" cy="12797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7E51947-33E0-4200-9133-87CB87AFF7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9471" y="5902036"/>
            <a:ext cx="699836" cy="69983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CDE9F10-ACD9-AA48-AB43-E9EC34CE8F1C}"/>
              </a:ext>
            </a:extLst>
          </p:cNvPr>
          <p:cNvSpPr txBox="1"/>
          <p:nvPr/>
        </p:nvSpPr>
        <p:spPr>
          <a:xfrm>
            <a:off x="364788" y="435391"/>
            <a:ext cx="7082492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500" dirty="0" err="1">
                <a:solidFill>
                  <a:srgbClr val="283587"/>
                </a:solidFill>
                <a:latin typeface="Roboto" pitchFamily="2" charset="0"/>
                <a:ea typeface="Roboto" pitchFamily="2" charset="0"/>
              </a:rPr>
              <a:t>Mediterranean</a:t>
            </a:r>
            <a:r>
              <a:rPr lang="hr-HR" sz="3500" dirty="0">
                <a:solidFill>
                  <a:srgbClr val="283587"/>
                </a:solidFill>
                <a:latin typeface="Roboto" pitchFamily="2" charset="0"/>
                <a:ea typeface="Roboto" pitchFamily="2" charset="0"/>
              </a:rPr>
              <a:t> MSP </a:t>
            </a:r>
            <a:r>
              <a:rPr lang="hr-HR" sz="3500" dirty="0" err="1">
                <a:solidFill>
                  <a:srgbClr val="283587"/>
                </a:solidFill>
                <a:latin typeface="Roboto" pitchFamily="2" charset="0"/>
                <a:ea typeface="Roboto" pitchFamily="2" charset="0"/>
              </a:rPr>
              <a:t>Workspace</a:t>
            </a:r>
            <a:endParaRPr lang="en-US" sz="3500" dirty="0">
              <a:solidFill>
                <a:srgbClr val="283587"/>
              </a:solidFill>
              <a:latin typeface="Roboto" pitchFamily="2" charset="0"/>
              <a:ea typeface="Roboto" pitchFamily="2" charset="0"/>
            </a:endParaRPr>
          </a:p>
          <a:p>
            <a:endParaRPr lang="en-US" sz="1500" dirty="0">
              <a:latin typeface="Roboto" pitchFamily="2" charset="0"/>
              <a:ea typeface="Roboto" pitchFamily="2" charset="0"/>
            </a:endParaRPr>
          </a:p>
          <a:p>
            <a:endParaRPr lang="en-US" sz="1500" dirty="0">
              <a:latin typeface="Roboto" pitchFamily="2" charset="0"/>
              <a:ea typeface="Roboto" pitchFamily="2" charset="0"/>
            </a:endParaRPr>
          </a:p>
        </p:txBody>
      </p:sp>
      <p:pic>
        <p:nvPicPr>
          <p:cNvPr id="8" name="Picture 7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A9DE6BAC-FD81-4978-8C8E-3D2A4EA457F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6458" y="0"/>
            <a:ext cx="4307212" cy="6882917"/>
          </a:xfrm>
          <a:prstGeom prst="rect">
            <a:avLst/>
          </a:prstGeom>
        </p:spPr>
      </p:pic>
      <p:pic>
        <p:nvPicPr>
          <p:cNvPr id="1026" name="Picture 2" descr="Work in progress – Artbook traduzioni">
            <a:extLst>
              <a:ext uri="{FF2B5EF4-FFF2-40B4-BE49-F238E27FC236}">
                <a16:creationId xmlns:a16="http://schemas.microsoft.com/office/drawing/2014/main" id="{E65849B0-121A-4683-BE6A-9C291A5CAF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5798" y="686424"/>
            <a:ext cx="11153775" cy="641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45687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D3FE71-8C86-424A-A42A-7E271E60C7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7B00A81-6B5A-2649-AB87-67A2939CC6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83128"/>
            <a:ext cx="12192000" cy="694112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0C7C1AB-73A5-3445-8A96-2DDBB6B4B259}"/>
              </a:ext>
            </a:extLst>
          </p:cNvPr>
          <p:cNvSpPr txBox="1"/>
          <p:nvPr/>
        </p:nvSpPr>
        <p:spPr>
          <a:xfrm>
            <a:off x="463826" y="3555641"/>
            <a:ext cx="5088835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rgbClr val="283587"/>
                </a:solidFill>
                <a:latin typeface="Roboto" pitchFamily="2" charset="0"/>
                <a:ea typeface="Roboto" pitchFamily="2" charset="0"/>
              </a:rPr>
              <a:t>T</a:t>
            </a:r>
            <a:r>
              <a:rPr lang="hr-HR" sz="2500" b="1" dirty="0">
                <a:solidFill>
                  <a:srgbClr val="283587"/>
                </a:solidFill>
                <a:latin typeface="Roboto" pitchFamily="2" charset="0"/>
                <a:ea typeface="Roboto" pitchFamily="2" charset="0"/>
              </a:rPr>
              <a:t>hank you!</a:t>
            </a:r>
            <a:endParaRPr lang="hr-HR" sz="1500" dirty="0">
              <a:solidFill>
                <a:srgbClr val="283587"/>
              </a:solidFill>
              <a:latin typeface="Roboto" pitchFamily="2" charset="0"/>
              <a:ea typeface="Roboto" pitchFamily="2" charset="0"/>
            </a:endParaRP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344216-D1D2-4EAB-8C62-4D774ED4DA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8618" y="5359398"/>
            <a:ext cx="902855" cy="902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5796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A3E5E714CBF84EA4157B6B02DC9C0B" ma:contentTypeVersion="12" ma:contentTypeDescription="Create a new document." ma:contentTypeScope="" ma:versionID="1e9ad103f58665b4a4604a83202c81eb">
  <xsd:schema xmlns:xsd="http://www.w3.org/2001/XMLSchema" xmlns:xs="http://www.w3.org/2001/XMLSchema" xmlns:p="http://schemas.microsoft.com/office/2006/metadata/properties" xmlns:ns2="347fbd1b-5dbb-43c4-877f-4e35393ba244" xmlns:ns3="567a2647-6c4b-493f-824b-6e54ba8ebb89" targetNamespace="http://schemas.microsoft.com/office/2006/metadata/properties" ma:root="true" ma:fieldsID="ff23f751f7d99bdec3505644878bc343" ns2:_="" ns3:_="">
    <xsd:import namespace="347fbd1b-5dbb-43c4-877f-4e35393ba244"/>
    <xsd:import namespace="567a2647-6c4b-493f-824b-6e54ba8ebb8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7fbd1b-5dbb-43c4-877f-4e35393ba24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7a2647-6c4b-493f-824b-6e54ba8ebb89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6881848-F2E5-45FE-A652-C72806C92C3A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FD611C78-1924-4264-9729-B46C1731CDA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7fbd1b-5dbb-43c4-877f-4e35393ba244"/>
    <ds:schemaRef ds:uri="567a2647-6c4b-493f-824b-6e54ba8ebb8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D407C84-2A68-4E57-A101-C23CBC58DD9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436</TotalTime>
  <Words>211</Words>
  <Application>Microsoft Office PowerPoint</Application>
  <PresentationFormat>Widescreen</PresentationFormat>
  <Paragraphs>37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Roboto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Kerry Nash | TBAMCO</dc:creator>
  <cp:lastModifiedBy>Marina M</cp:lastModifiedBy>
  <cp:revision>47</cp:revision>
  <dcterms:created xsi:type="dcterms:W3CDTF">2020-09-22T13:22:43Z</dcterms:created>
  <dcterms:modified xsi:type="dcterms:W3CDTF">2021-05-21T09:52:19Z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0x01010056A3E5E714CBF84EA4157B6B02DC9C0B</vt:lpwstr>
  </property>
</Properties>
</file>