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7" r:id="rId5"/>
    <p:sldId id="270" r:id="rId6"/>
    <p:sldId id="277" r:id="rId7"/>
    <p:sldId id="279" r:id="rId8"/>
    <p:sldId id="280" r:id="rId9"/>
    <p:sldId id="289" r:id="rId10"/>
    <p:sldId id="283" r:id="rId11"/>
    <p:sldId id="290" r:id="rId12"/>
    <p:sldId id="284" r:id="rId13"/>
    <p:sldId id="285" r:id="rId14"/>
    <p:sldId id="286" r:id="rId15"/>
    <p:sldId id="288" r:id="rId16"/>
    <p:sldId id="276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EF"/>
    <a:srgbClr val="283587"/>
    <a:srgbClr val="235921"/>
    <a:srgbClr val="E7A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/>
    <p:restoredTop sz="94435"/>
  </p:normalViewPr>
  <p:slideViewPr>
    <p:cSldViewPr snapToGrid="0" snapToObjects="1">
      <p:cViewPr varScale="1">
        <p:scale>
          <a:sx n="63" d="100"/>
          <a:sy n="63" d="100"/>
        </p:scale>
        <p:origin x="64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02B4F-92A6-4B53-82FE-BF6D01E7EE8A}" type="datetimeFigureOut">
              <a:rPr lang="fr-FR" smtClean="0"/>
              <a:t>26/06/2021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CC620B-8A9C-4331-AEAC-57AB33A6D1B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952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C620B-8A9C-4331-AEAC-57AB33A6D1B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961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s-ES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r-HR" sz="18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s-ES" sz="180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r-HR" sz="180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sz="1800" dirty="0">
              <a:solidFill>
                <a:srgbClr val="204B57"/>
              </a:solidFill>
              <a:effectLst/>
              <a:latin typeface="Source Sans Pro Light" panose="020B0403030403020204" pitchFamily="34" charset="0"/>
              <a:cs typeface="Times New Roman" panose="02020603050405020304" pitchFamily="18" charset="0"/>
            </a:endParaRPr>
          </a:p>
          <a:p>
            <a:endParaRPr lang="hr-HR" sz="1800" dirty="0">
              <a:solidFill>
                <a:srgbClr val="204B57"/>
              </a:solidFill>
              <a:effectLst/>
              <a:latin typeface="Source Sans Pro Light" panose="020B040303040302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0B51D-95FA-4DCE-9790-523636FEFCAC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171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ACD08-4C80-8A4A-8B8F-E1FD4F4C1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DA562-7F1F-3A41-84F9-07C1BF1564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EEF31-91DF-1745-B6F7-50A36955F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5E79D9-8701-CC4F-99CA-D4BEA5045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3743B-D078-BD42-8A13-64186F850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5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C364B-3FC1-6645-B60F-8CCE58F6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FA623-09A5-CA44-B391-82B5C57A9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CD3CA-FA9F-4A45-BE9A-FD42C698B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AB755-D36F-7E45-957D-337E6B112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91E93-8D2A-B54C-931A-0B2F5131F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36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27F901-636A-1242-AD76-617F46424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6982D-413F-8646-A24E-89EFF3DAC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AD213-1B53-674D-93A3-A6EA4ED8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2958A-F3DF-2E47-9F84-A1C943C96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EC69C-A172-1B41-9129-B66F7BD69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61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18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FBED5-1973-E149-8325-3C7791A40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213EA-0559-C64D-BAF8-72992ECAC9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44FE-F2F6-F74E-96A5-CFF13548E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91D0B-AD7A-B843-8E31-6F5C3C270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775724-FEB1-A04E-B9F3-1C087645F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122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CDB7C-A8C9-F043-BC88-501718C5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A995C-2939-0549-AC0A-2515C016A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BD77E-6A0C-DB4F-826F-7BC5F05F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42990-608F-A742-93AA-F2695692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CA5A-FD92-F740-A465-A8A1229CE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6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23D51-81D9-CC42-86BA-FDF90630F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324F5-0928-BC47-9222-876F53669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C218F1-BA81-3B4B-AB42-1A6DFD463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A61B40-3777-B04C-B3AC-F1E6EA4F9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02FDB-D042-674E-813B-A5B37356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DD81B-8D24-894D-B911-0D2EE89C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07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E8DDE-955F-E948-BEAA-3020A7B7E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842AE-322C-3548-8158-3E8610A4D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A76B4-4216-EA46-A1E5-AF7B0ABFF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6117A-EBCF-0F4C-88A3-9FD2395F3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7F9B2-E535-2B44-BEE3-9A42BB393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508B75-3987-F64C-9E61-C46E75BC8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02477-75A9-4440-BBEC-4809CECC1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84F593-C3E6-9544-9C8C-BCEA32B7F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59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9275-7920-4B43-A576-7B2D8506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5B173-3A13-3D47-8C58-813036EA1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0D15B-DD32-8F49-A483-C0BD641B0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C688D-93E5-E044-B746-F20F25E8C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52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167981-BEA9-5C49-A767-0C0BB367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F25ED3-A1DB-CE4B-8CD2-DE6816C6B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BD9D4-E073-3B40-B2DB-A865DF28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92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C017A-2F6A-194E-A191-F43D31270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D6409-FA58-9742-8218-AB8BE65FC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3FB10-DFFE-8840-B3E1-A6355A8B9F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71A9D-C413-2648-AD61-1DFCF6823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739EB-EA8E-754B-AC77-8F4962670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3A067A-8ABE-104A-8FFB-18898E87C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95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523BB-CED1-FB43-B3BC-919323F3E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E9E509-8729-E04A-B7C8-7FA386BD9A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EE5D50-6F72-E54A-AA67-0CE2438DB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91516-AE97-274E-ACE2-53329D9AF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0DCBC-66CC-4048-B5D2-4FC64D48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5FADD4-1239-7F4E-9B20-8D162DD8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4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492E3C-E92A-F44A-B9CF-0F8E0A485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83616-AA2E-E446-90CF-F8241408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60317-5AA4-5B42-A495-3D6F6AB24E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46B23-9F3C-A04F-A1F0-5844238490C6}" type="datetimeFigureOut">
              <a:rPr lang="en-US" smtClean="0"/>
              <a:t>26-Jun-21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362FE-87E7-2648-A88F-7B70A93E0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E839C-48D7-AE4E-B93A-6BF8E6D083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873B8-D468-AC4A-8D66-1FEECB5408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92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cid:image001.png@01D62EA1.9B6F8E00" TargetMode="External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3FE71-8C86-424A-A42A-7E271E60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00A81-6B5A-2649-AB87-67A2939C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3128"/>
            <a:ext cx="12192000" cy="6941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C7C1AB-73A5-3445-8A96-2DDBB6B4B259}"/>
              </a:ext>
            </a:extLst>
          </p:cNvPr>
          <p:cNvSpPr txBox="1"/>
          <p:nvPr/>
        </p:nvSpPr>
        <p:spPr>
          <a:xfrm>
            <a:off x="463826" y="3444805"/>
            <a:ext cx="588155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500" b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GEF ADRIATIC PROJECT</a:t>
            </a:r>
            <a:endParaRPr lang="en-US" sz="2500" b="1" dirty="0">
              <a:solidFill>
                <a:srgbClr val="283587"/>
              </a:solidFill>
              <a:latin typeface="Roboto" pitchFamily="2" charset="0"/>
              <a:ea typeface="Roboto" pitchFamily="2" charset="0"/>
            </a:endParaRPr>
          </a:p>
          <a:p>
            <a:r>
              <a:rPr lang="hr-HR" sz="1500" dirty="0" err="1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By</a:t>
            </a:r>
            <a:r>
              <a:rPr lang="hr-HR" sz="1500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: Anis Zarrouk (SPA/RAC)</a:t>
            </a:r>
          </a:p>
          <a:p>
            <a:r>
              <a:rPr lang="hr-HR" sz="1500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      Marina Marković (PAP/RAC)</a:t>
            </a:r>
          </a:p>
          <a:p>
            <a:endParaRPr lang="hr-HR" sz="1500" dirty="0">
              <a:solidFill>
                <a:srgbClr val="283587"/>
              </a:solidFill>
              <a:latin typeface="Roboto" pitchFamily="2" charset="0"/>
              <a:ea typeface="Roboto" pitchFamily="2" charset="0"/>
            </a:endParaRPr>
          </a:p>
          <a:p>
            <a:endParaRPr lang="hr-HR" sz="1500" dirty="0">
              <a:solidFill>
                <a:srgbClr val="283587"/>
              </a:solidFill>
              <a:latin typeface="Roboto" pitchFamily="2" charset="0"/>
              <a:ea typeface="Roboto" pitchFamily="2" charset="0"/>
            </a:endParaRPr>
          </a:p>
          <a:p>
            <a:r>
              <a:rPr lang="en-GB" sz="1500" i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Meeting</a:t>
            </a:r>
            <a:r>
              <a:rPr lang="hr-HR" sz="1500" i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GB" sz="1500" i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of</a:t>
            </a:r>
            <a:r>
              <a:rPr lang="hr-HR" sz="1500" i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 PAP/RAC </a:t>
            </a:r>
            <a:r>
              <a:rPr lang="en-GB" sz="1500" i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Focal</a:t>
            </a:r>
            <a:r>
              <a:rPr lang="hr-HR" sz="1500" i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en-GB" sz="1500" i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Points</a:t>
            </a:r>
            <a:r>
              <a:rPr lang="hr-HR" sz="1500" i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, 24-25 May 2021</a:t>
            </a:r>
            <a:endParaRPr lang="en-US" sz="1500" i="1" dirty="0">
              <a:solidFill>
                <a:srgbClr val="283587"/>
              </a:solidFill>
              <a:latin typeface="Roboto" pitchFamily="2" charset="0"/>
              <a:ea typeface="Roboto" pitchFamily="2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44216-D1D2-4EAB-8C62-4D774ED4D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618" y="5359398"/>
            <a:ext cx="902855" cy="9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0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C5065-A276-3D48-8F29-79A6E70A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" y="80518"/>
            <a:ext cx="1218367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621A7-F132-6F46-BA05-51937118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" y="5578276"/>
            <a:ext cx="3761140" cy="1279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51947-33E0-4200-9133-87CB87AFF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471" y="5902036"/>
            <a:ext cx="699836" cy="699836"/>
          </a:xfrm>
          <a:prstGeom prst="rect">
            <a:avLst/>
          </a:prstGeom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1666E4E3-46A0-414C-A4C1-25C58F4925BB}"/>
              </a:ext>
            </a:extLst>
          </p:cNvPr>
          <p:cNvSpPr txBox="1"/>
          <p:nvPr/>
        </p:nvSpPr>
        <p:spPr>
          <a:xfrm>
            <a:off x="985520" y="111761"/>
            <a:ext cx="10170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MARINE SPATIAL PLANNING</a:t>
            </a:r>
            <a:endParaRPr lang="fr-FR" sz="3200" b="1" i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D72AA6-B2A0-4156-A6D7-D26C362D4A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09" y="809652"/>
            <a:ext cx="4393011" cy="596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A5D4DB-454B-42A9-BF6D-FEF672929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39" y="679370"/>
            <a:ext cx="5525854" cy="609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10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C5065-A276-3D48-8F29-79A6E70A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" y="80518"/>
            <a:ext cx="12183670" cy="6858000"/>
          </a:xfrm>
          <a:prstGeom prst="rect">
            <a:avLst/>
          </a:prstGeom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1666E4E3-46A0-414C-A4C1-25C58F4925BB}"/>
              </a:ext>
            </a:extLst>
          </p:cNvPr>
          <p:cNvSpPr txBox="1"/>
          <p:nvPr/>
        </p:nvSpPr>
        <p:spPr>
          <a:xfrm>
            <a:off x="985520" y="111761"/>
            <a:ext cx="101701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MARINE SPATIAL PLANNING - ECAP</a:t>
            </a:r>
            <a:endParaRPr lang="fr-FR" sz="3200" b="1" i="1" dirty="0">
              <a:solidFill>
                <a:srgbClr val="0020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D78F51-718E-4A5B-A565-AA4831D1359C}"/>
              </a:ext>
            </a:extLst>
          </p:cNvPr>
          <p:cNvSpPr txBox="1">
            <a:spLocks/>
          </p:cNvSpPr>
          <p:nvPr/>
        </p:nvSpPr>
        <p:spPr bwMode="auto">
          <a:xfrm>
            <a:off x="1796753" y="2646760"/>
            <a:ext cx="6203091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endParaRPr lang="en-US" sz="1350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sr-Latn-RS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6B8EC4-1048-47DB-B2B4-091DA63A4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562" y="2113035"/>
            <a:ext cx="2078415" cy="12990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52C6C2-3D4D-4CFD-AD0D-47AC7D963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067" y="4463689"/>
            <a:ext cx="3200400" cy="2274392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D2431E8-8EF2-4FCE-8C26-3A6A6AC0C136}"/>
              </a:ext>
            </a:extLst>
          </p:cNvPr>
          <p:cNvCxnSpPr>
            <a:cxnSpLocks/>
          </p:cNvCxnSpPr>
          <p:nvPr/>
        </p:nvCxnSpPr>
        <p:spPr>
          <a:xfrm>
            <a:off x="8237420" y="1536486"/>
            <a:ext cx="0" cy="650314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5EA3A50-5227-41F0-BE24-4414AF06AF50}"/>
              </a:ext>
            </a:extLst>
          </p:cNvPr>
          <p:cNvSpPr/>
          <p:nvPr/>
        </p:nvSpPr>
        <p:spPr>
          <a:xfrm>
            <a:off x="264545" y="1030041"/>
            <a:ext cx="1958319" cy="885962"/>
          </a:xfrm>
          <a:prstGeom prst="roundRect">
            <a:avLst/>
          </a:prstGeom>
          <a:ln>
            <a:solidFill>
              <a:srgbClr val="325A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ECAP</a:t>
            </a:r>
            <a:endParaRPr lang="hr-HR" sz="2800" dirty="0">
              <a:ln w="22225">
                <a:solidFill>
                  <a:srgbClr val="0070C0"/>
                </a:solidFill>
                <a:prstDash val="solid"/>
              </a:ln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0E7DFAD-94B3-4BD2-B8D2-FB949C65C434}"/>
              </a:ext>
            </a:extLst>
          </p:cNvPr>
          <p:cNvSpPr/>
          <p:nvPr/>
        </p:nvSpPr>
        <p:spPr>
          <a:xfrm>
            <a:off x="59127" y="3443785"/>
            <a:ext cx="1958319" cy="885962"/>
          </a:xfrm>
          <a:prstGeom prst="roundRect">
            <a:avLst/>
          </a:prstGeom>
          <a:ln>
            <a:solidFill>
              <a:srgbClr val="325A4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MSP</a:t>
            </a:r>
            <a:endParaRPr lang="hr-HR" sz="2800" dirty="0">
              <a:ln w="22225">
                <a:solidFill>
                  <a:srgbClr val="0070C0"/>
                </a:solidFill>
                <a:prstDash val="solid"/>
              </a:ln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48C3661-2C0C-4352-824B-38FCC963C4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5047" y="4596774"/>
            <a:ext cx="3200400" cy="20082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54722B0-4E06-4527-AF4D-5480BC376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8963" y="2251383"/>
            <a:ext cx="3200400" cy="20118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AB94FE-7754-4E70-848C-C2DB594E74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42" y="2317276"/>
            <a:ext cx="3200400" cy="2008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596DB4-AA8F-42A5-A192-424290BD27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444" y="4639690"/>
            <a:ext cx="3200400" cy="200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ED77304-300E-4989-9DDA-514F3D2284AC}"/>
              </a:ext>
            </a:extLst>
          </p:cNvPr>
          <p:cNvGrpSpPr/>
          <p:nvPr/>
        </p:nvGrpSpPr>
        <p:grpSpPr>
          <a:xfrm>
            <a:off x="4861335" y="1012928"/>
            <a:ext cx="5547156" cy="903590"/>
            <a:chOff x="1441635" y="3018579"/>
            <a:chExt cx="7464664" cy="127306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787F85B-BD12-4AEC-ADFA-C0E35F703248}"/>
                </a:ext>
              </a:extLst>
            </p:cNvPr>
            <p:cNvSpPr/>
            <p:nvPr/>
          </p:nvSpPr>
          <p:spPr>
            <a:xfrm>
              <a:off x="1441635" y="3756219"/>
              <a:ext cx="773359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r-HR" sz="1050" i="1" dirty="0" err="1">
                  <a:solidFill>
                    <a:srgbClr val="5555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Asses</a:t>
              </a:r>
              <a:endParaRPr lang="en-US" sz="1050" i="1" dirty="0">
                <a:solidFill>
                  <a:srgbClr val="555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D297A34-D6D5-4685-86D2-0B16AFC7D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49080" y="3048114"/>
              <a:ext cx="640080" cy="6400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DE30350-6A99-4B93-8F3F-60E87C9CD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18785" y="3043410"/>
              <a:ext cx="640080" cy="64008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2143416-A0B8-4807-947F-65FBB5966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266207" y="3028575"/>
              <a:ext cx="640080" cy="64008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72B2259-9B19-4E6D-B4E4-2302B385F5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67987" y="3018579"/>
              <a:ext cx="640080" cy="64008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45AB97B-CC05-44CB-BEA5-D014CEE32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85180" y="3048114"/>
              <a:ext cx="645101" cy="64008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A17388E-53F5-4EB3-B862-6A42C80E637C}"/>
                </a:ext>
              </a:extLst>
            </p:cNvPr>
            <p:cNvSpPr/>
            <p:nvPr/>
          </p:nvSpPr>
          <p:spPr>
            <a:xfrm>
              <a:off x="2841139" y="3737647"/>
              <a:ext cx="1192704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r-HR" sz="1050" i="1" dirty="0" err="1">
                  <a:solidFill>
                    <a:srgbClr val="5555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Define</a:t>
              </a:r>
              <a:r>
                <a:rPr lang="hr-HR" sz="1050" i="1" dirty="0">
                  <a:solidFill>
                    <a:srgbClr val="5555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ideal </a:t>
              </a:r>
              <a:r>
                <a:rPr lang="hr-HR" sz="1050" i="1" dirty="0" err="1">
                  <a:solidFill>
                    <a:srgbClr val="5555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state</a:t>
              </a:r>
              <a:endParaRPr lang="en-US" sz="1050" i="1" dirty="0">
                <a:solidFill>
                  <a:srgbClr val="555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588EE33-AC80-4BAB-9607-EF5E83E257DC}"/>
                </a:ext>
              </a:extLst>
            </p:cNvPr>
            <p:cNvSpPr/>
            <p:nvPr/>
          </p:nvSpPr>
          <p:spPr>
            <a:xfrm>
              <a:off x="4465286" y="3724577"/>
              <a:ext cx="1192704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r-HR" sz="1050" i="1" dirty="0">
                  <a:solidFill>
                    <a:srgbClr val="5555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Set </a:t>
              </a:r>
              <a:r>
                <a:rPr lang="hr-HR" sz="1050" i="1" dirty="0" err="1">
                  <a:solidFill>
                    <a:srgbClr val="5555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targets</a:t>
              </a:r>
              <a:endParaRPr lang="en-US" sz="1050" i="1" dirty="0">
                <a:solidFill>
                  <a:srgbClr val="555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BAED0C4-064E-41B8-A6A7-1F0CC5926955}"/>
                </a:ext>
              </a:extLst>
            </p:cNvPr>
            <p:cNvSpPr/>
            <p:nvPr/>
          </p:nvSpPr>
          <p:spPr>
            <a:xfrm>
              <a:off x="6210055" y="3711509"/>
              <a:ext cx="1192704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r-HR" sz="1050" i="1" dirty="0">
                  <a:solidFill>
                    <a:srgbClr val="5555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Monitor</a:t>
              </a:r>
              <a:endParaRPr lang="en-US" sz="1050" i="1" dirty="0">
                <a:solidFill>
                  <a:srgbClr val="555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FCA91FB-3143-482D-A86D-2CFF9B51318C}"/>
                </a:ext>
              </a:extLst>
            </p:cNvPr>
            <p:cNvSpPr/>
            <p:nvPr/>
          </p:nvSpPr>
          <p:spPr>
            <a:xfrm>
              <a:off x="7713595" y="3707153"/>
              <a:ext cx="1192704" cy="3385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r-HR" sz="1050" i="1" dirty="0" err="1">
                  <a:solidFill>
                    <a:srgbClr val="555555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Implement</a:t>
              </a:r>
              <a:endParaRPr lang="en-US" sz="1050" i="1" dirty="0">
                <a:solidFill>
                  <a:srgbClr val="55555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9581EE9-376E-4AC9-BA00-BEA1B8DB6E0F}"/>
                </a:ext>
              </a:extLst>
            </p:cNvPr>
            <p:cNvCxnSpPr/>
            <p:nvPr/>
          </p:nvCxnSpPr>
          <p:spPr>
            <a:xfrm>
              <a:off x="2256151" y="3338619"/>
              <a:ext cx="45241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C9E555E-B163-45CA-AB30-9DA7A0D7D76D}"/>
                </a:ext>
              </a:extLst>
            </p:cNvPr>
            <p:cNvCxnSpPr/>
            <p:nvPr/>
          </p:nvCxnSpPr>
          <p:spPr>
            <a:xfrm>
              <a:off x="3845463" y="3334257"/>
              <a:ext cx="45241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77D475E7-DB69-42CC-B23B-49460C7B9B2A}"/>
                </a:ext>
              </a:extLst>
            </p:cNvPr>
            <p:cNvCxnSpPr/>
            <p:nvPr/>
          </p:nvCxnSpPr>
          <p:spPr>
            <a:xfrm>
              <a:off x="5404317" y="3334258"/>
              <a:ext cx="45241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02837C05-8368-4B86-9508-31BBBE1261F2}"/>
                </a:ext>
              </a:extLst>
            </p:cNvPr>
            <p:cNvCxnSpPr/>
            <p:nvPr/>
          </p:nvCxnSpPr>
          <p:spPr>
            <a:xfrm>
              <a:off x="7128614" y="3334261"/>
              <a:ext cx="452413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665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>
            <a:extLst>
              <a:ext uri="{FF2B5EF4-FFF2-40B4-BE49-F238E27FC236}">
                <a16:creationId xmlns:a16="http://schemas.microsoft.com/office/drawing/2014/main" id="{2159C15E-3257-46E3-919B-B3C614736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" y="80518"/>
            <a:ext cx="12183670" cy="6858000"/>
          </a:xfrm>
          <a:prstGeom prst="rect">
            <a:avLst/>
          </a:prstGeom>
        </p:spPr>
      </p:pic>
      <p:sp>
        <p:nvSpPr>
          <p:cNvPr id="40" name="ZoneTexte 1">
            <a:extLst>
              <a:ext uri="{FF2B5EF4-FFF2-40B4-BE49-F238E27FC236}">
                <a16:creationId xmlns:a16="http://schemas.microsoft.com/office/drawing/2014/main" id="{93452FE6-7877-4E38-AF5B-D08BA40B6A5B}"/>
              </a:ext>
            </a:extLst>
          </p:cNvPr>
          <p:cNvSpPr txBox="1"/>
          <p:nvPr/>
        </p:nvSpPr>
        <p:spPr>
          <a:xfrm>
            <a:off x="985520" y="111761"/>
            <a:ext cx="109888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MARINE SPATIAL PLANNING – SYNERGIES WITH </a:t>
            </a:r>
            <a:r>
              <a:rPr lang="fr-FR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GEF ADRIATIC</a:t>
            </a:r>
          </a:p>
          <a:p>
            <a:pPr algn="ctr"/>
            <a:r>
              <a:rPr lang="fr-FR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Synergies </a:t>
            </a:r>
            <a:r>
              <a:rPr lang="fr-FR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r-FR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Cooperation Agreement between IMELS and UNEP/MAP (MSP Pilot Project)</a:t>
            </a:r>
            <a:endParaRPr lang="fr-FR" sz="3200" b="1" i="1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4" name="Image 18">
            <a:extLst>
              <a:ext uri="{FF2B5EF4-FFF2-40B4-BE49-F238E27FC236}">
                <a16:creationId xmlns:a16="http://schemas.microsoft.com/office/drawing/2014/main" id="{93E9BE7F-EA58-476A-AF9A-E03ED4F9A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4" y="1893913"/>
            <a:ext cx="4945618" cy="27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7">
            <a:extLst>
              <a:ext uri="{FF2B5EF4-FFF2-40B4-BE49-F238E27FC236}">
                <a16:creationId xmlns:a16="http://schemas.microsoft.com/office/drawing/2014/main" id="{3CD3D8DE-F5B9-46AC-A201-0523C3255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3" t="15208" r="37003" b="7816"/>
          <a:stretch>
            <a:fillRect/>
          </a:stretch>
        </p:blipFill>
        <p:spPr bwMode="auto">
          <a:xfrm>
            <a:off x="4203455" y="4042751"/>
            <a:ext cx="1309914" cy="21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Image 3">
            <a:extLst>
              <a:ext uri="{FF2B5EF4-FFF2-40B4-BE49-F238E27FC236}">
                <a16:creationId xmlns:a16="http://schemas.microsoft.com/office/drawing/2014/main" id="{272BD231-93E3-456B-A46B-2CFBFB81C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2" t="14293" r="36691" b="6905"/>
          <a:stretch>
            <a:fillRect/>
          </a:stretch>
        </p:blipFill>
        <p:spPr bwMode="auto">
          <a:xfrm>
            <a:off x="5311085" y="3735599"/>
            <a:ext cx="1373614" cy="227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 4">
            <a:extLst>
              <a:ext uri="{FF2B5EF4-FFF2-40B4-BE49-F238E27FC236}">
                <a16:creationId xmlns:a16="http://schemas.microsoft.com/office/drawing/2014/main" id="{8F157614-D06F-45C3-94FD-C253BA1F0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3" t="12094" r="34830" b="4883"/>
          <a:stretch>
            <a:fillRect/>
          </a:stretch>
        </p:blipFill>
        <p:spPr bwMode="auto">
          <a:xfrm>
            <a:off x="6063235" y="2739285"/>
            <a:ext cx="1517962" cy="233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C1ABD5EE-3E98-4A9D-8644-75B762086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634" y="125376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2390058-2537-426D-9FD4-497D84E38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" y="1212296"/>
            <a:ext cx="6709917" cy="67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5235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fr-FR" sz="1600" b="0" i="0" u="none" strike="noStrike" cap="none" normalizeH="0" baseline="0">
              <a:ln>
                <a:noFill/>
              </a:ln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70990194-EE67-42BD-8EA8-A53A90DB953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144" t="17435" r="46948" b="6646"/>
          <a:stretch/>
        </p:blipFill>
        <p:spPr>
          <a:xfrm>
            <a:off x="3163270" y="4525329"/>
            <a:ext cx="1309730" cy="2157812"/>
          </a:xfrm>
          <a:prstGeom prst="rect">
            <a:avLst/>
          </a:prstGeom>
        </p:spPr>
      </p:pic>
      <p:pic>
        <p:nvPicPr>
          <p:cNvPr id="51" name="Image 5">
            <a:extLst>
              <a:ext uri="{FF2B5EF4-FFF2-40B4-BE49-F238E27FC236}">
                <a16:creationId xmlns:a16="http://schemas.microsoft.com/office/drawing/2014/main" id="{2535EE42-0203-4436-9B24-4CDDB31F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4" t="13559" r="35667" b="6548"/>
          <a:stretch>
            <a:fillRect/>
          </a:stretch>
        </p:blipFill>
        <p:spPr bwMode="auto">
          <a:xfrm>
            <a:off x="5066037" y="1660379"/>
            <a:ext cx="1386047" cy="215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Image 2">
            <a:extLst>
              <a:ext uri="{FF2B5EF4-FFF2-40B4-BE49-F238E27FC236}">
                <a16:creationId xmlns:a16="http://schemas.microsoft.com/office/drawing/2014/main" id="{765A2C95-7C88-4769-B266-A660073D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7" t="10811" r="34041" b="10941"/>
          <a:stretch>
            <a:fillRect/>
          </a:stretch>
        </p:blipFill>
        <p:spPr bwMode="auto">
          <a:xfrm>
            <a:off x="897492" y="3956723"/>
            <a:ext cx="1953791" cy="2607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C023D1A9-52C9-4277-AD82-7B09BD3CDC12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7" t="21256" r="34953" b="9658"/>
          <a:stretch/>
        </p:blipFill>
        <p:spPr bwMode="auto">
          <a:xfrm rot="469962">
            <a:off x="10218104" y="1622674"/>
            <a:ext cx="1694997" cy="23153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A6F43FFA-1E6E-4B25-AA72-07B1736483D0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4" t="11728" r="34115" b="12962"/>
          <a:stretch/>
        </p:blipFill>
        <p:spPr bwMode="auto">
          <a:xfrm>
            <a:off x="9548969" y="1212296"/>
            <a:ext cx="1606711" cy="228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4D57A380-46A2-4CDE-A18D-C48877523AA8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5" t="10811" r="35154" b="14422"/>
          <a:stretch/>
        </p:blipFill>
        <p:spPr bwMode="auto">
          <a:xfrm rot="21200354">
            <a:off x="7948877" y="3381685"/>
            <a:ext cx="1891979" cy="2619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30ADC673-CFFC-4F65-9E55-D63F68A18FF7}"/>
              </a:ext>
            </a:extLst>
          </p:cNvPr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8" t="11360" r="33408" b="7089"/>
          <a:stretch/>
        </p:blipFill>
        <p:spPr bwMode="auto">
          <a:xfrm rot="464158">
            <a:off x="9792530" y="3842396"/>
            <a:ext cx="1857095" cy="2546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C3B2BEA-135C-4723-83C7-0E0A1424D87E}"/>
              </a:ext>
            </a:extLst>
          </p:cNvPr>
          <p:cNvSpPr txBox="1"/>
          <p:nvPr/>
        </p:nvSpPr>
        <p:spPr>
          <a:xfrm>
            <a:off x="6973910" y="6391714"/>
            <a:ext cx="469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……… </a:t>
            </a:r>
            <a:r>
              <a:rPr lang="fr-FR" sz="2400" b="1" dirty="0" err="1">
                <a:solidFill>
                  <a:schemeClr val="accent1"/>
                </a:solidFill>
              </a:rPr>
              <a:t>EcAp</a:t>
            </a:r>
            <a:r>
              <a:rPr lang="fr-FR" sz="2400" b="1" dirty="0">
                <a:solidFill>
                  <a:schemeClr val="accent1"/>
                </a:solidFill>
              </a:rPr>
              <a:t> MED III, IMAP/MPA</a:t>
            </a:r>
          </a:p>
        </p:txBody>
      </p:sp>
    </p:spTree>
    <p:extLst>
      <p:ext uri="{BB962C8B-B14F-4D97-AF65-F5344CB8AC3E}">
        <p14:creationId xmlns:p14="http://schemas.microsoft.com/office/powerpoint/2010/main" val="289771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>
            <a:extLst>
              <a:ext uri="{FF2B5EF4-FFF2-40B4-BE49-F238E27FC236}">
                <a16:creationId xmlns:a16="http://schemas.microsoft.com/office/drawing/2014/main" id="{E88F3B9A-1409-4BEA-9DF5-CE7329E3E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35" y="-161429"/>
            <a:ext cx="1218367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F6B5AE3-BA9D-4EEA-A495-C0C997FAA510}"/>
              </a:ext>
            </a:extLst>
          </p:cNvPr>
          <p:cNvSpPr txBox="1"/>
          <p:nvPr/>
        </p:nvSpPr>
        <p:spPr>
          <a:xfrm>
            <a:off x="688157" y="153228"/>
            <a:ext cx="10648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i="1" spc="75" dirty="0" err="1">
                <a:solidFill>
                  <a:srgbClr val="0059A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Thanks</a:t>
            </a:r>
            <a:r>
              <a:rPr lang="fr-FR" sz="2400" b="1" i="1" spc="75" dirty="0">
                <a:solidFill>
                  <a:srgbClr val="0059A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all </a:t>
            </a:r>
            <a:r>
              <a:rPr lang="fr-FR" sz="2400" b="1" i="1" spc="75" dirty="0" err="1">
                <a:solidFill>
                  <a:srgbClr val="0059A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who</a:t>
            </a:r>
            <a:r>
              <a:rPr lang="fr-FR" sz="2400" b="1" i="1" spc="75" dirty="0">
                <a:solidFill>
                  <a:srgbClr val="0059A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2400" b="1" i="1" spc="75" dirty="0" err="1">
                <a:solidFill>
                  <a:srgbClr val="0059A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contributed</a:t>
            </a:r>
            <a:r>
              <a:rPr lang="fr-FR" sz="2400" b="1" i="1" spc="75" dirty="0">
                <a:solidFill>
                  <a:srgbClr val="0059A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 GEF </a:t>
            </a:r>
            <a:r>
              <a:rPr lang="fr-FR" sz="2400" b="1" i="1" spc="75" dirty="0" err="1">
                <a:solidFill>
                  <a:srgbClr val="0059A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Adriatic</a:t>
            </a:r>
            <a:r>
              <a:rPr lang="fr-FR" sz="2400" b="1" i="1" spc="75" dirty="0">
                <a:solidFill>
                  <a:srgbClr val="0059A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2400" b="1" i="1" spc="75" dirty="0" err="1">
                <a:solidFill>
                  <a:srgbClr val="0059A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project</a:t>
            </a:r>
            <a:endParaRPr lang="fr-FR" sz="2400" b="1" i="1" spc="75" dirty="0">
              <a:solidFill>
                <a:srgbClr val="0059A2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ZoneTexte 4">
            <a:extLst>
              <a:ext uri="{FF2B5EF4-FFF2-40B4-BE49-F238E27FC236}">
                <a16:creationId xmlns:a16="http://schemas.microsoft.com/office/drawing/2014/main" id="{AE3E9BCD-537A-448D-A244-DE099FB8D1F4}"/>
              </a:ext>
            </a:extLst>
          </p:cNvPr>
          <p:cNvSpPr txBox="1"/>
          <p:nvPr/>
        </p:nvSpPr>
        <p:spPr>
          <a:xfrm>
            <a:off x="1862667" y="1730908"/>
            <a:ext cx="17526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Zamir Dedej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ZoneTexte 4">
            <a:extLst>
              <a:ext uri="{FF2B5EF4-FFF2-40B4-BE49-F238E27FC236}">
                <a16:creationId xmlns:a16="http://schemas.microsoft.com/office/drawing/2014/main" id="{1215A722-89AE-4B54-8292-86E0E708AAFE}"/>
              </a:ext>
            </a:extLst>
          </p:cNvPr>
          <p:cNvSpPr txBox="1"/>
          <p:nvPr/>
        </p:nvSpPr>
        <p:spPr>
          <a:xfrm>
            <a:off x="3292263" y="2047058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Ivana Stojanović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ZoneTexte 4">
            <a:extLst>
              <a:ext uri="{FF2B5EF4-FFF2-40B4-BE49-F238E27FC236}">
                <a16:creationId xmlns:a16="http://schemas.microsoft.com/office/drawing/2014/main" id="{F2C0BCE2-BDE9-4776-BF46-0A3978DD75E7}"/>
              </a:ext>
            </a:extLst>
          </p:cNvPr>
          <p:cNvSpPr txBox="1"/>
          <p:nvPr/>
        </p:nvSpPr>
        <p:spPr>
          <a:xfrm>
            <a:off x="4726176" y="735048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Rezart Kapedani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0CE2E8C9-CE7F-4AD0-AB4E-4800CD94E22D}"/>
              </a:ext>
            </a:extLst>
          </p:cNvPr>
          <p:cNvSpPr txBox="1"/>
          <p:nvPr/>
        </p:nvSpPr>
        <p:spPr>
          <a:xfrm>
            <a:off x="7425267" y="324989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Edlira Baraj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ZoneTexte 4">
            <a:extLst>
              <a:ext uri="{FF2B5EF4-FFF2-40B4-BE49-F238E27FC236}">
                <a16:creationId xmlns:a16="http://schemas.microsoft.com/office/drawing/2014/main" id="{7CAAA2E2-C45C-427A-93B0-AD39050327F0}"/>
              </a:ext>
            </a:extLst>
          </p:cNvPr>
          <p:cNvSpPr txBox="1"/>
          <p:nvPr/>
        </p:nvSpPr>
        <p:spPr>
          <a:xfrm>
            <a:off x="2033518" y="3165487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Milica Mandić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062609C9-2783-4326-A85D-95D1FA17AFCA}"/>
              </a:ext>
            </a:extLst>
          </p:cNvPr>
          <p:cNvSpPr txBox="1"/>
          <p:nvPr/>
        </p:nvSpPr>
        <p:spPr>
          <a:xfrm>
            <a:off x="6575734" y="1118436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Nada Krstulović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ZoneTexte 4">
            <a:extLst>
              <a:ext uri="{FF2B5EF4-FFF2-40B4-BE49-F238E27FC236}">
                <a16:creationId xmlns:a16="http://schemas.microsoft.com/office/drawing/2014/main" id="{66CA0766-835A-40BC-BED7-973E72B4DB48}"/>
              </a:ext>
            </a:extLst>
          </p:cNvPr>
          <p:cNvSpPr txBox="1"/>
          <p:nvPr/>
        </p:nvSpPr>
        <p:spPr>
          <a:xfrm>
            <a:off x="7137804" y="3880626"/>
            <a:ext cx="22860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Ferdinand Bego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ZoneTexte 4">
            <a:extLst>
              <a:ext uri="{FF2B5EF4-FFF2-40B4-BE49-F238E27FC236}">
                <a16:creationId xmlns:a16="http://schemas.microsoft.com/office/drawing/2014/main" id="{11B220FE-B7B6-454A-96A9-A6897B9D34A8}"/>
              </a:ext>
            </a:extLst>
          </p:cNvPr>
          <p:cNvSpPr txBox="1"/>
          <p:nvPr/>
        </p:nvSpPr>
        <p:spPr>
          <a:xfrm>
            <a:off x="3585633" y="3814900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Vesna Mačić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15A7B0D7-3920-41EE-B700-9E2808A4D698}"/>
              </a:ext>
            </a:extLst>
          </p:cNvPr>
          <p:cNvSpPr txBox="1"/>
          <p:nvPr/>
        </p:nvSpPr>
        <p:spPr>
          <a:xfrm>
            <a:off x="5998871" y="2307488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Milena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Bataković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ZoneTexte 4">
            <a:extLst>
              <a:ext uri="{FF2B5EF4-FFF2-40B4-BE49-F238E27FC236}">
                <a16:creationId xmlns:a16="http://schemas.microsoft.com/office/drawing/2014/main" id="{C7DA27A0-8DA1-4266-99C8-445461D5FB61}"/>
              </a:ext>
            </a:extLst>
          </p:cNvPr>
          <p:cNvSpPr txBox="1"/>
          <p:nvPr/>
        </p:nvSpPr>
        <p:spPr>
          <a:xfrm>
            <a:off x="1856041" y="4603919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Genti Kromidha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ZoneTexte 4">
            <a:extLst>
              <a:ext uri="{FF2B5EF4-FFF2-40B4-BE49-F238E27FC236}">
                <a16:creationId xmlns:a16="http://schemas.microsoft.com/office/drawing/2014/main" id="{F953696C-3020-44A4-A8E3-A05F839B0091}"/>
              </a:ext>
            </a:extLst>
          </p:cNvPr>
          <p:cNvSpPr txBox="1"/>
          <p:nvPr/>
        </p:nvSpPr>
        <p:spPr>
          <a:xfrm>
            <a:off x="5283200" y="4747857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Klodiana Marika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9" name="ZoneTexte 4">
            <a:extLst>
              <a:ext uri="{FF2B5EF4-FFF2-40B4-BE49-F238E27FC236}">
                <a16:creationId xmlns:a16="http://schemas.microsoft.com/office/drawing/2014/main" id="{A9C91959-AA73-48B5-8459-27AE6185399F}"/>
              </a:ext>
            </a:extLst>
          </p:cNvPr>
          <p:cNvSpPr txBox="1"/>
          <p:nvPr/>
        </p:nvSpPr>
        <p:spPr>
          <a:xfrm>
            <a:off x="5425270" y="1049934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Ana Pešić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0" name="ZoneTexte 4">
            <a:extLst>
              <a:ext uri="{FF2B5EF4-FFF2-40B4-BE49-F238E27FC236}">
                <a16:creationId xmlns:a16="http://schemas.microsoft.com/office/drawing/2014/main" id="{AC09AC93-666D-4E20-BED6-7529F4C613BD}"/>
              </a:ext>
            </a:extLst>
          </p:cNvPr>
          <p:cNvSpPr txBox="1"/>
          <p:nvPr/>
        </p:nvSpPr>
        <p:spPr>
          <a:xfrm>
            <a:off x="8909051" y="2508426"/>
            <a:ext cx="1756833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Ana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Štrbenac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1" name="ZoneTexte 4">
            <a:extLst>
              <a:ext uri="{FF2B5EF4-FFF2-40B4-BE49-F238E27FC236}">
                <a16:creationId xmlns:a16="http://schemas.microsoft.com/office/drawing/2014/main" id="{4FD7CD6A-CE60-4D6A-8140-DD622C968A9A}"/>
              </a:ext>
            </a:extLst>
          </p:cNvPr>
          <p:cNvSpPr txBox="1"/>
          <p:nvPr/>
        </p:nvSpPr>
        <p:spPr>
          <a:xfrm>
            <a:off x="3357034" y="5257935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Slavica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Petović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2" name="ZoneTexte 4">
            <a:extLst>
              <a:ext uri="{FF2B5EF4-FFF2-40B4-BE49-F238E27FC236}">
                <a16:creationId xmlns:a16="http://schemas.microsoft.com/office/drawing/2014/main" id="{F897553C-1822-47F0-87B7-0E32BEC72D7E}"/>
              </a:ext>
            </a:extLst>
          </p:cNvPr>
          <p:cNvSpPr txBox="1"/>
          <p:nvPr/>
        </p:nvSpPr>
        <p:spPr>
          <a:xfrm>
            <a:off x="94715" y="2499794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Mirko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Đurović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3" name="ZoneTexte 4">
            <a:extLst>
              <a:ext uri="{FF2B5EF4-FFF2-40B4-BE49-F238E27FC236}">
                <a16:creationId xmlns:a16="http://schemas.microsoft.com/office/drawing/2014/main" id="{BFE2D851-0FF1-41C9-B2BB-C128D706B8A8}"/>
              </a:ext>
            </a:extLst>
          </p:cNvPr>
          <p:cNvSpPr txBox="1"/>
          <p:nvPr/>
        </p:nvSpPr>
        <p:spPr>
          <a:xfrm>
            <a:off x="8088047" y="4691035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Carlos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Guitard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4" name="ZoneTexte 4">
            <a:extLst>
              <a:ext uri="{FF2B5EF4-FFF2-40B4-BE49-F238E27FC236}">
                <a16:creationId xmlns:a16="http://schemas.microsoft.com/office/drawing/2014/main" id="{9014699D-BC10-4C8E-A63B-0D678CE63C12}"/>
              </a:ext>
            </a:extLst>
          </p:cNvPr>
          <p:cNvSpPr txBox="1"/>
          <p:nvPr/>
        </p:nvSpPr>
        <p:spPr>
          <a:xfrm>
            <a:off x="7230533" y="2556025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Lefter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Kashta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ZoneTexte 4">
            <a:extLst>
              <a:ext uri="{FF2B5EF4-FFF2-40B4-BE49-F238E27FC236}">
                <a16:creationId xmlns:a16="http://schemas.microsoft.com/office/drawing/2014/main" id="{E31D4DA0-A8A4-4450-AF14-67BDC0D2B3DA}"/>
              </a:ext>
            </a:extLst>
          </p:cNvPr>
          <p:cNvSpPr txBox="1"/>
          <p:nvPr/>
        </p:nvSpPr>
        <p:spPr>
          <a:xfrm>
            <a:off x="5217674" y="3791901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Enerit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Sacdanaku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6" name="ZoneTexte 4">
            <a:extLst>
              <a:ext uri="{FF2B5EF4-FFF2-40B4-BE49-F238E27FC236}">
                <a16:creationId xmlns:a16="http://schemas.microsoft.com/office/drawing/2014/main" id="{6AEA4C0C-2361-438F-A615-1B653C2E492B}"/>
              </a:ext>
            </a:extLst>
          </p:cNvPr>
          <p:cNvSpPr txBox="1"/>
          <p:nvPr/>
        </p:nvSpPr>
        <p:spPr>
          <a:xfrm>
            <a:off x="1676400" y="245697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Sajmir Beqiraj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7" name="ZoneTexte 4">
            <a:extLst>
              <a:ext uri="{FF2B5EF4-FFF2-40B4-BE49-F238E27FC236}">
                <a16:creationId xmlns:a16="http://schemas.microsoft.com/office/drawing/2014/main" id="{3C869F6E-F201-4849-9FEE-51EB5B6DE302}"/>
              </a:ext>
            </a:extLst>
          </p:cNvPr>
          <p:cNvSpPr txBox="1"/>
          <p:nvPr/>
        </p:nvSpPr>
        <p:spPr>
          <a:xfrm>
            <a:off x="7662076" y="5187503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Arjana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Ylli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8" name="ZoneTexte 4">
            <a:extLst>
              <a:ext uri="{FF2B5EF4-FFF2-40B4-BE49-F238E27FC236}">
                <a16:creationId xmlns:a16="http://schemas.microsoft.com/office/drawing/2014/main" id="{33AE07F1-2EEF-46A9-8C34-E14616B595E7}"/>
              </a:ext>
            </a:extLst>
          </p:cNvPr>
          <p:cNvSpPr txBox="1"/>
          <p:nvPr/>
        </p:nvSpPr>
        <p:spPr>
          <a:xfrm>
            <a:off x="10589179" y="357046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Eduard Cani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9" name="ZoneTexte 4">
            <a:extLst>
              <a:ext uri="{FF2B5EF4-FFF2-40B4-BE49-F238E27FC236}">
                <a16:creationId xmlns:a16="http://schemas.microsoft.com/office/drawing/2014/main" id="{EBF01423-2119-40C8-ADFE-BA50C4785D30}"/>
              </a:ext>
            </a:extLst>
          </p:cNvPr>
          <p:cNvSpPr txBox="1"/>
          <p:nvPr/>
        </p:nvSpPr>
        <p:spPr>
          <a:xfrm>
            <a:off x="313534" y="5623589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Hamdi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Beshku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0" name="ZoneTexte 4">
            <a:extLst>
              <a:ext uri="{FF2B5EF4-FFF2-40B4-BE49-F238E27FC236}">
                <a16:creationId xmlns:a16="http://schemas.microsoft.com/office/drawing/2014/main" id="{DD0EFA4A-CFBB-43E5-A111-6DA166B8D7DB}"/>
              </a:ext>
            </a:extLst>
          </p:cNvPr>
          <p:cNvSpPr txBox="1"/>
          <p:nvPr/>
        </p:nvSpPr>
        <p:spPr>
          <a:xfrm>
            <a:off x="52806" y="583196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Aleksandra Ivanović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ZoneTexte 4">
            <a:extLst>
              <a:ext uri="{FF2B5EF4-FFF2-40B4-BE49-F238E27FC236}">
                <a16:creationId xmlns:a16="http://schemas.microsoft.com/office/drawing/2014/main" id="{D02DC500-E4C5-4427-9150-FBF3E8A7E291}"/>
              </a:ext>
            </a:extLst>
          </p:cNvPr>
          <p:cNvSpPr txBox="1"/>
          <p:nvPr/>
        </p:nvSpPr>
        <p:spPr>
          <a:xfrm>
            <a:off x="1600200" y="4169229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Nemanja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Malovrazić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ZoneTexte 4">
            <a:extLst>
              <a:ext uri="{FF2B5EF4-FFF2-40B4-BE49-F238E27FC236}">
                <a16:creationId xmlns:a16="http://schemas.microsoft.com/office/drawing/2014/main" id="{ACEE7DE1-87D1-45FB-9DF3-920B45E2CCF5}"/>
              </a:ext>
            </a:extLst>
          </p:cNvPr>
          <p:cNvSpPr txBox="1"/>
          <p:nvPr/>
        </p:nvSpPr>
        <p:spPr>
          <a:xfrm>
            <a:off x="3454879" y="4822829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Odhise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Zoto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4" name="ZoneTexte 4">
            <a:extLst>
              <a:ext uri="{FF2B5EF4-FFF2-40B4-BE49-F238E27FC236}">
                <a16:creationId xmlns:a16="http://schemas.microsoft.com/office/drawing/2014/main" id="{1DB80503-F72F-4AA4-9B08-59905C0E4A16}"/>
              </a:ext>
            </a:extLst>
          </p:cNvPr>
          <p:cNvSpPr txBox="1"/>
          <p:nvPr/>
        </p:nvSpPr>
        <p:spPr>
          <a:xfrm>
            <a:off x="102522" y="3102483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Raimonda Lilo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ZoneTexte 4">
            <a:extLst>
              <a:ext uri="{FF2B5EF4-FFF2-40B4-BE49-F238E27FC236}">
                <a16:creationId xmlns:a16="http://schemas.microsoft.com/office/drawing/2014/main" id="{C1454927-1E40-44EC-9A31-62F26932EA95}"/>
              </a:ext>
            </a:extLst>
          </p:cNvPr>
          <p:cNvSpPr txBox="1"/>
          <p:nvPr/>
        </p:nvSpPr>
        <p:spPr>
          <a:xfrm>
            <a:off x="4203700" y="415293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Magdalena Cara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6" name="ZoneTexte 4">
            <a:extLst>
              <a:ext uri="{FF2B5EF4-FFF2-40B4-BE49-F238E27FC236}">
                <a16:creationId xmlns:a16="http://schemas.microsoft.com/office/drawing/2014/main" id="{C8A42794-00EC-4FC0-A289-906273160662}"/>
              </a:ext>
            </a:extLst>
          </p:cNvPr>
          <p:cNvSpPr txBox="1"/>
          <p:nvPr/>
        </p:nvSpPr>
        <p:spPr>
          <a:xfrm>
            <a:off x="1839777" y="5187338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Petrit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Llaveshi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ZoneTexte 4">
            <a:extLst>
              <a:ext uri="{FF2B5EF4-FFF2-40B4-BE49-F238E27FC236}">
                <a16:creationId xmlns:a16="http://schemas.microsoft.com/office/drawing/2014/main" id="{9000BB1B-3C7D-417F-BFCB-F2E412C4FB81}"/>
              </a:ext>
            </a:extLst>
          </p:cNvPr>
          <p:cNvSpPr txBox="1"/>
          <p:nvPr/>
        </p:nvSpPr>
        <p:spPr>
          <a:xfrm>
            <a:off x="8610600" y="3564237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Ivan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Guala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8" name="ZoneTexte 4">
            <a:extLst>
              <a:ext uri="{FF2B5EF4-FFF2-40B4-BE49-F238E27FC236}">
                <a16:creationId xmlns:a16="http://schemas.microsoft.com/office/drawing/2014/main" id="{6EB39E3E-19AD-4D8D-A3AB-6AFBB5894311}"/>
              </a:ext>
            </a:extLst>
          </p:cNvPr>
          <p:cNvSpPr txBox="1"/>
          <p:nvPr/>
        </p:nvSpPr>
        <p:spPr>
          <a:xfrm>
            <a:off x="2921000" y="96560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Simone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Modugno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ZoneTexte 4">
            <a:extLst>
              <a:ext uri="{FF2B5EF4-FFF2-40B4-BE49-F238E27FC236}">
                <a16:creationId xmlns:a16="http://schemas.microsoft.com/office/drawing/2014/main" id="{B13621F3-4F92-422E-B9DF-DB6786FA17AE}"/>
              </a:ext>
            </a:extLst>
          </p:cNvPr>
          <p:cNvSpPr txBox="1"/>
          <p:nvPr/>
        </p:nvSpPr>
        <p:spPr>
          <a:xfrm>
            <a:off x="9888201" y="109975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Saša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Karajović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ZoneTexte 4">
            <a:extLst>
              <a:ext uri="{FF2B5EF4-FFF2-40B4-BE49-F238E27FC236}">
                <a16:creationId xmlns:a16="http://schemas.microsoft.com/office/drawing/2014/main" id="{B73EE7F2-6C58-43EE-96C0-E0B7FCD35BAC}"/>
              </a:ext>
            </a:extLst>
          </p:cNvPr>
          <p:cNvSpPr txBox="1"/>
          <p:nvPr/>
        </p:nvSpPr>
        <p:spPr>
          <a:xfrm>
            <a:off x="8664207" y="1769149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Aneta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Kankaraš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1" name="ZoneTexte 4">
            <a:extLst>
              <a:ext uri="{FF2B5EF4-FFF2-40B4-BE49-F238E27FC236}">
                <a16:creationId xmlns:a16="http://schemas.microsoft.com/office/drawing/2014/main" id="{502826C7-360C-4B7D-BAA8-B9BD667E6BD7}"/>
              </a:ext>
            </a:extLst>
          </p:cNvPr>
          <p:cNvSpPr txBox="1"/>
          <p:nvPr/>
        </p:nvSpPr>
        <p:spPr>
          <a:xfrm>
            <a:off x="360977" y="1647198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Aleš Mlakar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2" name="ZoneTexte 4">
            <a:extLst>
              <a:ext uri="{FF2B5EF4-FFF2-40B4-BE49-F238E27FC236}">
                <a16:creationId xmlns:a16="http://schemas.microsoft.com/office/drawing/2014/main" id="{8ACE6786-CFD5-4372-A97B-B838FF024A99}"/>
              </a:ext>
            </a:extLst>
          </p:cNvPr>
          <p:cNvSpPr txBox="1"/>
          <p:nvPr/>
        </p:nvSpPr>
        <p:spPr>
          <a:xfrm>
            <a:off x="4768201" y="1342424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Mihailo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Jovičević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3" name="ZoneTexte 4">
            <a:extLst>
              <a:ext uri="{FF2B5EF4-FFF2-40B4-BE49-F238E27FC236}">
                <a16:creationId xmlns:a16="http://schemas.microsoft.com/office/drawing/2014/main" id="{317A9298-7503-4647-ADEF-023ECA9DBB25}"/>
              </a:ext>
            </a:extLst>
          </p:cNvPr>
          <p:cNvSpPr txBox="1"/>
          <p:nvPr/>
        </p:nvSpPr>
        <p:spPr>
          <a:xfrm>
            <a:off x="9068002" y="783607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Genc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Myftiu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4" name="ZoneTexte 4">
            <a:extLst>
              <a:ext uri="{FF2B5EF4-FFF2-40B4-BE49-F238E27FC236}">
                <a16:creationId xmlns:a16="http://schemas.microsoft.com/office/drawing/2014/main" id="{ACA50DA5-1461-414A-9A8F-0CE437C6777C}"/>
              </a:ext>
            </a:extLst>
          </p:cNvPr>
          <p:cNvSpPr txBox="1"/>
          <p:nvPr/>
        </p:nvSpPr>
        <p:spPr>
          <a:xfrm>
            <a:off x="10173965" y="277737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Jelena Knežević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5" name="ZoneTexte 4">
            <a:extLst>
              <a:ext uri="{FF2B5EF4-FFF2-40B4-BE49-F238E27FC236}">
                <a16:creationId xmlns:a16="http://schemas.microsoft.com/office/drawing/2014/main" id="{10C24465-2D82-4030-B816-E31C679CCE39}"/>
              </a:ext>
            </a:extLst>
          </p:cNvPr>
          <p:cNvSpPr txBox="1"/>
          <p:nvPr/>
        </p:nvSpPr>
        <p:spPr>
          <a:xfrm>
            <a:off x="8266779" y="293242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Grozdan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Kušpilić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6" name="ZoneTexte 4">
            <a:extLst>
              <a:ext uri="{FF2B5EF4-FFF2-40B4-BE49-F238E27FC236}">
                <a16:creationId xmlns:a16="http://schemas.microsoft.com/office/drawing/2014/main" id="{54DD54D2-0A4D-4A8B-8244-4ED3557DB9A5}"/>
              </a:ext>
            </a:extLst>
          </p:cNvPr>
          <p:cNvSpPr txBox="1"/>
          <p:nvPr/>
        </p:nvSpPr>
        <p:spPr>
          <a:xfrm>
            <a:off x="1609852" y="1356611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Danijela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Šuković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7" name="ZoneTexte 4">
            <a:extLst>
              <a:ext uri="{FF2B5EF4-FFF2-40B4-BE49-F238E27FC236}">
                <a16:creationId xmlns:a16="http://schemas.microsoft.com/office/drawing/2014/main" id="{0B4BF044-491A-44D3-B096-E9EB357E6BCE}"/>
              </a:ext>
            </a:extLst>
          </p:cNvPr>
          <p:cNvSpPr txBox="1"/>
          <p:nvPr/>
        </p:nvSpPr>
        <p:spPr>
          <a:xfrm>
            <a:off x="3114412" y="5612315"/>
            <a:ext cx="28956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Aleksandar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Jokismović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8" name="ZoneTexte 4">
            <a:extLst>
              <a:ext uri="{FF2B5EF4-FFF2-40B4-BE49-F238E27FC236}">
                <a16:creationId xmlns:a16="http://schemas.microsoft.com/office/drawing/2014/main" id="{159B08FD-B028-4B37-A032-180DD2F79692}"/>
              </a:ext>
            </a:extLst>
          </p:cNvPr>
          <p:cNvSpPr txBox="1"/>
          <p:nvPr/>
        </p:nvSpPr>
        <p:spPr>
          <a:xfrm>
            <a:off x="696564" y="1015070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Ivica Trumbić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9" name="ZoneTexte 4">
            <a:extLst>
              <a:ext uri="{FF2B5EF4-FFF2-40B4-BE49-F238E27FC236}">
                <a16:creationId xmlns:a16="http://schemas.microsoft.com/office/drawing/2014/main" id="{4BCB7169-2D62-491F-84D2-500053885A41}"/>
              </a:ext>
            </a:extLst>
          </p:cNvPr>
          <p:cNvSpPr txBox="1"/>
          <p:nvPr/>
        </p:nvSpPr>
        <p:spPr>
          <a:xfrm>
            <a:off x="1557867" y="2860536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Luka Čalić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0" name="ZoneTexte 4">
            <a:extLst>
              <a:ext uri="{FF2B5EF4-FFF2-40B4-BE49-F238E27FC236}">
                <a16:creationId xmlns:a16="http://schemas.microsoft.com/office/drawing/2014/main" id="{FCB60508-23AE-4B89-B66B-516E68B68FA1}"/>
              </a:ext>
            </a:extLst>
          </p:cNvPr>
          <p:cNvSpPr txBox="1"/>
          <p:nvPr/>
        </p:nvSpPr>
        <p:spPr>
          <a:xfrm>
            <a:off x="321813" y="350749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Egidio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Trainito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1" name="ZoneTexte 4">
            <a:extLst>
              <a:ext uri="{FF2B5EF4-FFF2-40B4-BE49-F238E27FC236}">
                <a16:creationId xmlns:a16="http://schemas.microsoft.com/office/drawing/2014/main" id="{D9FA5A7D-C98C-4A83-9D65-7C7E6D9E57CE}"/>
              </a:ext>
            </a:extLst>
          </p:cNvPr>
          <p:cNvSpPr txBox="1"/>
          <p:nvPr/>
        </p:nvSpPr>
        <p:spPr>
          <a:xfrm>
            <a:off x="7806800" y="4353484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Branka Grbec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2" name="ZoneTexte 4">
            <a:extLst>
              <a:ext uri="{FF2B5EF4-FFF2-40B4-BE49-F238E27FC236}">
                <a16:creationId xmlns:a16="http://schemas.microsoft.com/office/drawing/2014/main" id="{AAA244BF-8405-4C4D-B9B4-BAA0D878CE46}"/>
              </a:ext>
            </a:extLst>
          </p:cNvPr>
          <p:cNvSpPr txBox="1"/>
          <p:nvPr/>
        </p:nvSpPr>
        <p:spPr>
          <a:xfrm>
            <a:off x="2806700" y="2792747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Darinka Joksimović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3" name="ZoneTexte 4">
            <a:extLst>
              <a:ext uri="{FF2B5EF4-FFF2-40B4-BE49-F238E27FC236}">
                <a16:creationId xmlns:a16="http://schemas.microsoft.com/office/drawing/2014/main" id="{12C5F92F-96F3-47A7-9A4F-578BCE18C772}"/>
              </a:ext>
            </a:extLst>
          </p:cNvPr>
          <p:cNvSpPr txBox="1"/>
          <p:nvPr/>
        </p:nvSpPr>
        <p:spPr>
          <a:xfrm>
            <a:off x="3292235" y="167564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Dragan Marković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5" name="ZoneTexte 4">
            <a:extLst>
              <a:ext uri="{FF2B5EF4-FFF2-40B4-BE49-F238E27FC236}">
                <a16:creationId xmlns:a16="http://schemas.microsoft.com/office/drawing/2014/main" id="{7A1A473F-F811-4686-A698-12720D86ED02}"/>
              </a:ext>
            </a:extLst>
          </p:cNvPr>
          <p:cNvSpPr txBox="1"/>
          <p:nvPr/>
        </p:nvSpPr>
        <p:spPr>
          <a:xfrm>
            <a:off x="3207285" y="2388643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Danijela Joksimović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6" name="ZoneTexte 4">
            <a:extLst>
              <a:ext uri="{FF2B5EF4-FFF2-40B4-BE49-F238E27FC236}">
                <a16:creationId xmlns:a16="http://schemas.microsoft.com/office/drawing/2014/main" id="{E4441BDB-B572-42F5-919E-68E3080E3405}"/>
              </a:ext>
            </a:extLst>
          </p:cNvPr>
          <p:cNvSpPr txBox="1"/>
          <p:nvPr/>
        </p:nvSpPr>
        <p:spPr>
          <a:xfrm>
            <a:off x="10369608" y="5602300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Željka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Čurović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7" name="ZoneTexte 4">
            <a:extLst>
              <a:ext uri="{FF2B5EF4-FFF2-40B4-BE49-F238E27FC236}">
                <a16:creationId xmlns:a16="http://schemas.microsoft.com/office/drawing/2014/main" id="{9973AD7B-0C8E-42F1-8244-B79B37FB62BA}"/>
              </a:ext>
            </a:extLst>
          </p:cNvPr>
          <p:cNvSpPr txBox="1"/>
          <p:nvPr/>
        </p:nvSpPr>
        <p:spPr>
          <a:xfrm>
            <a:off x="4964604" y="2700583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Vladimir Živković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8" name="ZoneTexte 4">
            <a:extLst>
              <a:ext uri="{FF2B5EF4-FFF2-40B4-BE49-F238E27FC236}">
                <a16:creationId xmlns:a16="http://schemas.microsoft.com/office/drawing/2014/main" id="{074D2A98-D073-4546-9785-54CE454D0B14}"/>
              </a:ext>
            </a:extLst>
          </p:cNvPr>
          <p:cNvSpPr txBox="1"/>
          <p:nvPr/>
        </p:nvSpPr>
        <p:spPr>
          <a:xfrm>
            <a:off x="5715000" y="4443057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Radovan Kandić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9" name="ZoneTexte 4">
            <a:extLst>
              <a:ext uri="{FF2B5EF4-FFF2-40B4-BE49-F238E27FC236}">
                <a16:creationId xmlns:a16="http://schemas.microsoft.com/office/drawing/2014/main" id="{3A73C7D8-3637-4AE0-AB62-64DAE3D7FD3E}"/>
              </a:ext>
            </a:extLst>
          </p:cNvPr>
          <p:cNvSpPr txBox="1"/>
          <p:nvPr/>
        </p:nvSpPr>
        <p:spPr>
          <a:xfrm>
            <a:off x="9067800" y="210689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Gojko Berlengi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0" name="ZoneTexte 4">
            <a:extLst>
              <a:ext uri="{FF2B5EF4-FFF2-40B4-BE49-F238E27FC236}">
                <a16:creationId xmlns:a16="http://schemas.microsoft.com/office/drawing/2014/main" id="{EF571C1B-558E-4714-A837-DEB14D99C494}"/>
              </a:ext>
            </a:extLst>
          </p:cNvPr>
          <p:cNvSpPr txBox="1"/>
          <p:nvPr/>
        </p:nvSpPr>
        <p:spPr>
          <a:xfrm>
            <a:off x="5685892" y="544033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Christos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Ioakemidis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1" name="ZoneTexte 4">
            <a:extLst>
              <a:ext uri="{FF2B5EF4-FFF2-40B4-BE49-F238E27FC236}">
                <a16:creationId xmlns:a16="http://schemas.microsoft.com/office/drawing/2014/main" id="{D7963BBF-3F45-43F7-9F97-75E93879F2B7}"/>
              </a:ext>
            </a:extLst>
          </p:cNvPr>
          <p:cNvSpPr txBox="1"/>
          <p:nvPr/>
        </p:nvSpPr>
        <p:spPr>
          <a:xfrm>
            <a:off x="9104058" y="3281431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Olivier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Brivois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2" name="ZoneTexte 4">
            <a:extLst>
              <a:ext uri="{FF2B5EF4-FFF2-40B4-BE49-F238E27FC236}">
                <a16:creationId xmlns:a16="http://schemas.microsoft.com/office/drawing/2014/main" id="{C4674391-D616-4938-9D7E-C6C621293539}"/>
              </a:ext>
            </a:extLst>
          </p:cNvPr>
          <p:cNvSpPr txBox="1"/>
          <p:nvPr/>
        </p:nvSpPr>
        <p:spPr>
          <a:xfrm>
            <a:off x="10546850" y="5140880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Darko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Saveljić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3" name="ZoneTexte 4">
            <a:extLst>
              <a:ext uri="{FF2B5EF4-FFF2-40B4-BE49-F238E27FC236}">
                <a16:creationId xmlns:a16="http://schemas.microsoft.com/office/drawing/2014/main" id="{299C5EA5-9B19-46ED-B019-9866BDBF8EC9}"/>
              </a:ext>
            </a:extLst>
          </p:cNvPr>
          <p:cNvSpPr txBox="1"/>
          <p:nvPr/>
        </p:nvSpPr>
        <p:spPr>
          <a:xfrm>
            <a:off x="9886758" y="4416574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Yakup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Kaska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4" name="ZoneTexte 4">
            <a:extLst>
              <a:ext uri="{FF2B5EF4-FFF2-40B4-BE49-F238E27FC236}">
                <a16:creationId xmlns:a16="http://schemas.microsoft.com/office/drawing/2014/main" id="{DE47C572-F4DE-4A0F-B11C-4776A3B18E04}"/>
              </a:ext>
            </a:extLst>
          </p:cNvPr>
          <p:cNvSpPr txBox="1"/>
          <p:nvPr/>
        </p:nvSpPr>
        <p:spPr>
          <a:xfrm>
            <a:off x="1509280" y="2065814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Marco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Zanatello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5" name="ZoneTexte 4">
            <a:extLst>
              <a:ext uri="{FF2B5EF4-FFF2-40B4-BE49-F238E27FC236}">
                <a16:creationId xmlns:a16="http://schemas.microsoft.com/office/drawing/2014/main" id="{FB5522D8-C68C-49F5-80B2-21C9AF41C519}"/>
              </a:ext>
            </a:extLst>
          </p:cNvPr>
          <p:cNvSpPr txBox="1"/>
          <p:nvPr/>
        </p:nvSpPr>
        <p:spPr>
          <a:xfrm>
            <a:off x="8756278" y="5313917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Chantal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Menard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7" name="ZoneTexte 4">
            <a:extLst>
              <a:ext uri="{FF2B5EF4-FFF2-40B4-BE49-F238E27FC236}">
                <a16:creationId xmlns:a16="http://schemas.microsoft.com/office/drawing/2014/main" id="{2F2896F1-B6DB-4F13-B4AE-A2EFE0A02B1B}"/>
              </a:ext>
            </a:extLst>
          </p:cNvPr>
          <p:cNvSpPr txBox="1"/>
          <p:nvPr/>
        </p:nvSpPr>
        <p:spPr>
          <a:xfrm>
            <a:off x="2207774" y="3502211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Marco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Zanatello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8" name="ZoneTexte 4">
            <a:extLst>
              <a:ext uri="{FF2B5EF4-FFF2-40B4-BE49-F238E27FC236}">
                <a16:creationId xmlns:a16="http://schemas.microsoft.com/office/drawing/2014/main" id="{72FE37C9-A166-4687-96E7-3D45A3F884F7}"/>
              </a:ext>
            </a:extLst>
          </p:cNvPr>
          <p:cNvSpPr txBox="1"/>
          <p:nvPr/>
        </p:nvSpPr>
        <p:spPr>
          <a:xfrm>
            <a:off x="10179847" y="4757683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Robert Precali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9" name="ZoneTexte 4">
            <a:extLst>
              <a:ext uri="{FF2B5EF4-FFF2-40B4-BE49-F238E27FC236}">
                <a16:creationId xmlns:a16="http://schemas.microsoft.com/office/drawing/2014/main" id="{343126C8-C285-4021-B6B8-1C4160C8BBC7}"/>
              </a:ext>
            </a:extLst>
          </p:cNvPr>
          <p:cNvSpPr txBox="1"/>
          <p:nvPr/>
        </p:nvSpPr>
        <p:spPr>
          <a:xfrm>
            <a:off x="5231102" y="1681030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Ornela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Cucci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1" name="ZoneTexte 4">
            <a:extLst>
              <a:ext uri="{FF2B5EF4-FFF2-40B4-BE49-F238E27FC236}">
                <a16:creationId xmlns:a16="http://schemas.microsoft.com/office/drawing/2014/main" id="{B2155FA6-56BB-4EDA-AD2E-CCE1940A317B}"/>
              </a:ext>
            </a:extLst>
          </p:cNvPr>
          <p:cNvSpPr txBox="1"/>
          <p:nvPr/>
        </p:nvSpPr>
        <p:spPr>
          <a:xfrm>
            <a:off x="3733800" y="3071457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Ivana Mitrović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2" name="ZoneTexte 4">
            <a:extLst>
              <a:ext uri="{FF2B5EF4-FFF2-40B4-BE49-F238E27FC236}">
                <a16:creationId xmlns:a16="http://schemas.microsoft.com/office/drawing/2014/main" id="{A4E5BB90-9870-4457-9A3C-01E2AB9DCFA2}"/>
              </a:ext>
            </a:extLst>
          </p:cNvPr>
          <p:cNvSpPr txBox="1"/>
          <p:nvPr/>
        </p:nvSpPr>
        <p:spPr>
          <a:xfrm>
            <a:off x="5093345" y="3322296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Slađana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Gvozdenović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3" name="ZoneTexte 4">
            <a:extLst>
              <a:ext uri="{FF2B5EF4-FFF2-40B4-BE49-F238E27FC236}">
                <a16:creationId xmlns:a16="http://schemas.microsoft.com/office/drawing/2014/main" id="{91B4C86A-278A-4FBD-92D2-3DD4E70AFA1B}"/>
              </a:ext>
            </a:extLst>
          </p:cNvPr>
          <p:cNvSpPr txBox="1"/>
          <p:nvPr/>
        </p:nvSpPr>
        <p:spPr>
          <a:xfrm>
            <a:off x="7099704" y="723636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Damir Ivanković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4" name="ZoneTexte 4">
            <a:extLst>
              <a:ext uri="{FF2B5EF4-FFF2-40B4-BE49-F238E27FC236}">
                <a16:creationId xmlns:a16="http://schemas.microsoft.com/office/drawing/2014/main" id="{56D093E2-9317-43C9-8F6F-F7139481815F}"/>
              </a:ext>
            </a:extLst>
          </p:cNvPr>
          <p:cNvSpPr txBox="1"/>
          <p:nvPr/>
        </p:nvSpPr>
        <p:spPr>
          <a:xfrm>
            <a:off x="5715001" y="2975668"/>
            <a:ext cx="3213101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Alain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Jeudy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de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Grissac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5" name="ZoneTexte 4">
            <a:extLst>
              <a:ext uri="{FF2B5EF4-FFF2-40B4-BE49-F238E27FC236}">
                <a16:creationId xmlns:a16="http://schemas.microsoft.com/office/drawing/2014/main" id="{173863ED-20E9-48F7-B296-EABCCE7BBD41}"/>
              </a:ext>
            </a:extLst>
          </p:cNvPr>
          <p:cNvSpPr txBox="1"/>
          <p:nvPr/>
        </p:nvSpPr>
        <p:spPr>
          <a:xfrm>
            <a:off x="3547533" y="4447668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Giordano Giorgi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6" name="ZoneTexte 4">
            <a:extLst>
              <a:ext uri="{FF2B5EF4-FFF2-40B4-BE49-F238E27FC236}">
                <a16:creationId xmlns:a16="http://schemas.microsoft.com/office/drawing/2014/main" id="{E6291605-6D68-4F9E-9DF8-21AA45A185F4}"/>
              </a:ext>
            </a:extLst>
          </p:cNvPr>
          <p:cNvSpPr txBox="1"/>
          <p:nvPr/>
        </p:nvSpPr>
        <p:spPr>
          <a:xfrm>
            <a:off x="791082" y="4898331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Arthur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Pasquale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7" name="ZoneTexte 4">
            <a:extLst>
              <a:ext uri="{FF2B5EF4-FFF2-40B4-BE49-F238E27FC236}">
                <a16:creationId xmlns:a16="http://schemas.microsoft.com/office/drawing/2014/main" id="{BA92769D-5A9B-40C1-B533-1600A4C8E049}"/>
              </a:ext>
            </a:extLst>
          </p:cNvPr>
          <p:cNvSpPr txBox="1"/>
          <p:nvPr/>
        </p:nvSpPr>
        <p:spPr>
          <a:xfrm>
            <a:off x="275775" y="4447668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Denisa Xhoga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9" name="ZoneTexte 4">
            <a:extLst>
              <a:ext uri="{FF2B5EF4-FFF2-40B4-BE49-F238E27FC236}">
                <a16:creationId xmlns:a16="http://schemas.microsoft.com/office/drawing/2014/main" id="{3B3A031C-F744-4995-9A34-937D7041F10A}"/>
              </a:ext>
            </a:extLst>
          </p:cNvPr>
          <p:cNvSpPr txBox="1"/>
          <p:nvPr/>
        </p:nvSpPr>
        <p:spPr>
          <a:xfrm>
            <a:off x="3556465" y="1288868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Nika Cigoj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0" name="ZoneTexte 4">
            <a:extLst>
              <a:ext uri="{FF2B5EF4-FFF2-40B4-BE49-F238E27FC236}">
                <a16:creationId xmlns:a16="http://schemas.microsoft.com/office/drawing/2014/main" id="{3B1F8AA5-B70A-48AC-AE92-776C19457323}"/>
              </a:ext>
            </a:extLst>
          </p:cNvPr>
          <p:cNvSpPr txBox="1"/>
          <p:nvPr/>
        </p:nvSpPr>
        <p:spPr>
          <a:xfrm>
            <a:off x="5133846" y="2011100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Milica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Mašanović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1" name="ZoneTexte 4">
            <a:extLst>
              <a:ext uri="{FF2B5EF4-FFF2-40B4-BE49-F238E27FC236}">
                <a16:creationId xmlns:a16="http://schemas.microsoft.com/office/drawing/2014/main" id="{51AC0297-CFAC-4784-9415-B8EC06596C58}"/>
              </a:ext>
            </a:extLst>
          </p:cNvPr>
          <p:cNvSpPr txBox="1"/>
          <p:nvPr/>
        </p:nvSpPr>
        <p:spPr>
          <a:xfrm>
            <a:off x="7000107" y="1381776"/>
            <a:ext cx="1599345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Elson Salihaj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2" name="ZoneTexte 4">
            <a:extLst>
              <a:ext uri="{FF2B5EF4-FFF2-40B4-BE49-F238E27FC236}">
                <a16:creationId xmlns:a16="http://schemas.microsoft.com/office/drawing/2014/main" id="{C7DBCB0B-8DDE-40AD-AE59-096285C00A47}"/>
              </a:ext>
            </a:extLst>
          </p:cNvPr>
          <p:cNvSpPr txBox="1"/>
          <p:nvPr/>
        </p:nvSpPr>
        <p:spPr>
          <a:xfrm>
            <a:off x="6660584" y="164969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Valbona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Simixhiu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3" name="ZoneTexte 4">
            <a:extLst>
              <a:ext uri="{FF2B5EF4-FFF2-40B4-BE49-F238E27FC236}">
                <a16:creationId xmlns:a16="http://schemas.microsoft.com/office/drawing/2014/main" id="{5CD9F0C2-7369-4A22-96EC-02CA98F71F67}"/>
              </a:ext>
            </a:extLst>
          </p:cNvPr>
          <p:cNvSpPr txBox="1"/>
          <p:nvPr/>
        </p:nvSpPr>
        <p:spPr>
          <a:xfrm>
            <a:off x="8562634" y="1424501"/>
            <a:ext cx="1599345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Igli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Pustina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4" name="ZoneTexte 4">
            <a:extLst>
              <a:ext uri="{FF2B5EF4-FFF2-40B4-BE49-F238E27FC236}">
                <a16:creationId xmlns:a16="http://schemas.microsoft.com/office/drawing/2014/main" id="{4075BC8E-D882-464F-B970-40495B118E0D}"/>
              </a:ext>
            </a:extLst>
          </p:cNvPr>
          <p:cNvSpPr txBox="1"/>
          <p:nvPr/>
        </p:nvSpPr>
        <p:spPr>
          <a:xfrm>
            <a:off x="1048502" y="3859491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Carlo del Grande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5" name="ZoneTexte 4">
            <a:extLst>
              <a:ext uri="{FF2B5EF4-FFF2-40B4-BE49-F238E27FC236}">
                <a16:creationId xmlns:a16="http://schemas.microsoft.com/office/drawing/2014/main" id="{C149D85E-102E-41CD-99F8-CACF5970043A}"/>
              </a:ext>
            </a:extLst>
          </p:cNvPr>
          <p:cNvSpPr txBox="1"/>
          <p:nvPr/>
        </p:nvSpPr>
        <p:spPr>
          <a:xfrm>
            <a:off x="4953000" y="5066035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Ubaldo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Pantaleo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6" name="ZoneTexte 4">
            <a:extLst>
              <a:ext uri="{FF2B5EF4-FFF2-40B4-BE49-F238E27FC236}">
                <a16:creationId xmlns:a16="http://schemas.microsoft.com/office/drawing/2014/main" id="{4D9D1246-28DD-424B-BD06-22438B29A153}"/>
              </a:ext>
            </a:extLst>
          </p:cNvPr>
          <p:cNvSpPr txBox="1"/>
          <p:nvPr/>
        </p:nvSpPr>
        <p:spPr>
          <a:xfrm>
            <a:off x="6104245" y="4159226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Ubaldo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Pantaleo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7" name="ZoneTexte 4">
            <a:extLst>
              <a:ext uri="{FF2B5EF4-FFF2-40B4-BE49-F238E27FC236}">
                <a16:creationId xmlns:a16="http://schemas.microsoft.com/office/drawing/2014/main" id="{B2E6896B-CF69-4DB4-ACCA-4D1AAD9FF150}"/>
              </a:ext>
            </a:extLst>
          </p:cNvPr>
          <p:cNvSpPr txBox="1"/>
          <p:nvPr/>
        </p:nvSpPr>
        <p:spPr>
          <a:xfrm>
            <a:off x="7315200" y="3554692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Luca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Sardi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8" name="ZoneTexte 4">
            <a:extLst>
              <a:ext uri="{FF2B5EF4-FFF2-40B4-BE49-F238E27FC236}">
                <a16:creationId xmlns:a16="http://schemas.microsoft.com/office/drawing/2014/main" id="{096BB551-058C-4A78-8A44-3FB4B0C1D1F6}"/>
              </a:ext>
            </a:extLst>
          </p:cNvPr>
          <p:cNvSpPr txBox="1"/>
          <p:nvPr/>
        </p:nvSpPr>
        <p:spPr>
          <a:xfrm>
            <a:off x="7392256" y="1954492"/>
            <a:ext cx="1599345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Alfred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Velaj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9" name="ZoneTexte 4">
            <a:extLst>
              <a:ext uri="{FF2B5EF4-FFF2-40B4-BE49-F238E27FC236}">
                <a16:creationId xmlns:a16="http://schemas.microsoft.com/office/drawing/2014/main" id="{35786F2C-37EB-4553-A640-D92112F37CDD}"/>
              </a:ext>
            </a:extLst>
          </p:cNvPr>
          <p:cNvSpPr txBox="1"/>
          <p:nvPr/>
        </p:nvSpPr>
        <p:spPr>
          <a:xfrm>
            <a:off x="8562633" y="4093836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Andrea Roman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0" name="ZoneTexte 4">
            <a:extLst>
              <a:ext uri="{FF2B5EF4-FFF2-40B4-BE49-F238E27FC236}">
                <a16:creationId xmlns:a16="http://schemas.microsoft.com/office/drawing/2014/main" id="{6EA9CCDD-8AA1-4663-A707-573FF1938369}"/>
              </a:ext>
            </a:extLst>
          </p:cNvPr>
          <p:cNvSpPr txBox="1"/>
          <p:nvPr/>
        </p:nvSpPr>
        <p:spPr>
          <a:xfrm>
            <a:off x="7037806" y="4926800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Marco Palma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92" name="Group 10">
            <a:extLst>
              <a:ext uri="{FF2B5EF4-FFF2-40B4-BE49-F238E27FC236}">
                <a16:creationId xmlns:a16="http://schemas.microsoft.com/office/drawing/2014/main" id="{13092595-5409-4EE0-A05B-13C4C1594638}"/>
              </a:ext>
            </a:extLst>
          </p:cNvPr>
          <p:cNvGrpSpPr/>
          <p:nvPr/>
        </p:nvGrpSpPr>
        <p:grpSpPr>
          <a:xfrm>
            <a:off x="2091796" y="6026905"/>
            <a:ext cx="8574088" cy="951230"/>
            <a:chOff x="265112" y="5830570"/>
            <a:chExt cx="8574088" cy="951230"/>
          </a:xfrm>
        </p:grpSpPr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FDC9E369-638B-4D20-98EA-4705E27BC8B4}"/>
                </a:ext>
              </a:extLst>
            </p:cNvPr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6200" y="5973964"/>
              <a:ext cx="647700" cy="647700"/>
            </a:xfrm>
            <a:prstGeom prst="rect">
              <a:avLst/>
            </a:prstGeom>
          </p:spPr>
        </p:pic>
        <p:pic>
          <p:nvPicPr>
            <p:cNvPr id="94" name="Image 5">
              <a:extLst>
                <a:ext uri="{FF2B5EF4-FFF2-40B4-BE49-F238E27FC236}">
                  <a16:creationId xmlns:a16="http://schemas.microsoft.com/office/drawing/2014/main" id="{E6C06DCE-C309-491F-9B9C-6ECB32CB93C4}"/>
                </a:ext>
              </a:extLst>
            </p:cNvPr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4895" y="5830570"/>
              <a:ext cx="1221105" cy="9512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5" name="Picture 20">
              <a:extLst>
                <a:ext uri="{FF2B5EF4-FFF2-40B4-BE49-F238E27FC236}">
                  <a16:creationId xmlns:a16="http://schemas.microsoft.com/office/drawing/2014/main" id="{2E5258A9-33BB-4EB1-B95A-3BC1B8CBD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42469" y="5962419"/>
              <a:ext cx="896731" cy="640080"/>
            </a:xfrm>
            <a:prstGeom prst="rect">
              <a:avLst/>
            </a:prstGeom>
          </p:spPr>
        </p:pic>
        <p:pic>
          <p:nvPicPr>
            <p:cNvPr id="96" name="Picture 2" descr="RÃ©sultat de recherche d'images pour &quot;Montenegro official flag dimension&quot;">
              <a:extLst>
                <a:ext uri="{FF2B5EF4-FFF2-40B4-BE49-F238E27FC236}">
                  <a16:creationId xmlns:a16="http://schemas.microsoft.com/office/drawing/2014/main" id="{DF845A70-EF42-4764-B2E8-CED1B6278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6103" y="5962419"/>
              <a:ext cx="961497" cy="64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2">
              <a:extLst>
                <a:ext uri="{FF2B5EF4-FFF2-40B4-BE49-F238E27FC236}">
                  <a16:creationId xmlns:a16="http://schemas.microsoft.com/office/drawing/2014/main" id="{9EBECD97-3C57-4D1F-97D2-411461BD3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12" y="5938181"/>
              <a:ext cx="3014122" cy="647700"/>
            </a:xfrm>
            <a:prstGeom prst="rect">
              <a:avLst/>
            </a:prstGeom>
          </p:spPr>
        </p:pic>
      </p:grpSp>
      <p:sp>
        <p:nvSpPr>
          <p:cNvPr id="98" name="ZoneTexte 4">
            <a:extLst>
              <a:ext uri="{FF2B5EF4-FFF2-40B4-BE49-F238E27FC236}">
                <a16:creationId xmlns:a16="http://schemas.microsoft.com/office/drawing/2014/main" id="{97104C1C-1538-4D2F-BF84-28B1518BE5D2}"/>
              </a:ext>
            </a:extLst>
          </p:cNvPr>
          <p:cNvSpPr txBox="1"/>
          <p:nvPr/>
        </p:nvSpPr>
        <p:spPr>
          <a:xfrm>
            <a:off x="7878731" y="5673275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Ivica Đurđević Tomaš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9" name="ZoneTexte 4">
            <a:extLst>
              <a:ext uri="{FF2B5EF4-FFF2-40B4-BE49-F238E27FC236}">
                <a16:creationId xmlns:a16="http://schemas.microsoft.com/office/drawing/2014/main" id="{B4337BAB-4718-49B3-9AC3-EFD97C0ECC80}"/>
              </a:ext>
            </a:extLst>
          </p:cNvPr>
          <p:cNvSpPr txBox="1"/>
          <p:nvPr/>
        </p:nvSpPr>
        <p:spPr>
          <a:xfrm>
            <a:off x="116491" y="5287195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Željko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Lompar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0" name="ZoneTexte 4">
            <a:extLst>
              <a:ext uri="{FF2B5EF4-FFF2-40B4-BE49-F238E27FC236}">
                <a16:creationId xmlns:a16="http://schemas.microsoft.com/office/drawing/2014/main" id="{C07EF52D-F77D-4946-B64F-A4F26A601233}"/>
              </a:ext>
            </a:extLst>
          </p:cNvPr>
          <p:cNvSpPr txBox="1"/>
          <p:nvPr/>
        </p:nvSpPr>
        <p:spPr>
          <a:xfrm>
            <a:off x="10469194" y="2372076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Novica Mijović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1" name="ZoneTexte 4">
            <a:extLst>
              <a:ext uri="{FF2B5EF4-FFF2-40B4-BE49-F238E27FC236}">
                <a16:creationId xmlns:a16="http://schemas.microsoft.com/office/drawing/2014/main" id="{D3B803DE-46C6-4900-AA12-B20020928000}"/>
              </a:ext>
            </a:extLst>
          </p:cNvPr>
          <p:cNvSpPr txBox="1"/>
          <p:nvPr/>
        </p:nvSpPr>
        <p:spPr>
          <a:xfrm>
            <a:off x="2309663" y="614628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Elisabetta Tola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2" name="ZoneTexte 4">
            <a:extLst>
              <a:ext uri="{FF2B5EF4-FFF2-40B4-BE49-F238E27FC236}">
                <a16:creationId xmlns:a16="http://schemas.microsoft.com/office/drawing/2014/main" id="{46119CBC-6991-4231-92ED-7DE87E30C63C}"/>
              </a:ext>
            </a:extLst>
          </p:cNvPr>
          <p:cNvSpPr txBox="1"/>
          <p:nvPr/>
        </p:nvSpPr>
        <p:spPr>
          <a:xfrm>
            <a:off x="8374792" y="1090172"/>
            <a:ext cx="1597986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Assia Barić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3" name="ZoneTexte 4">
            <a:extLst>
              <a:ext uri="{FF2B5EF4-FFF2-40B4-BE49-F238E27FC236}">
                <a16:creationId xmlns:a16="http://schemas.microsoft.com/office/drawing/2014/main" id="{F874E68D-A53B-4230-9439-7C47CDE2F3B8}"/>
              </a:ext>
            </a:extLst>
          </p:cNvPr>
          <p:cNvSpPr txBox="1"/>
          <p:nvPr/>
        </p:nvSpPr>
        <p:spPr>
          <a:xfrm>
            <a:off x="10029318" y="1443680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Slobodan Pavasović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4" name="ZoneTexte 4">
            <a:extLst>
              <a:ext uri="{FF2B5EF4-FFF2-40B4-BE49-F238E27FC236}">
                <a16:creationId xmlns:a16="http://schemas.microsoft.com/office/drawing/2014/main" id="{747FE4B5-EC8F-41EA-8C74-9B098C6B8EC1}"/>
              </a:ext>
            </a:extLst>
          </p:cNvPr>
          <p:cNvSpPr txBox="1"/>
          <p:nvPr/>
        </p:nvSpPr>
        <p:spPr>
          <a:xfrm>
            <a:off x="10598278" y="1829760"/>
            <a:ext cx="1681914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Laušević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5" name="ZoneTexte 4">
            <a:extLst>
              <a:ext uri="{FF2B5EF4-FFF2-40B4-BE49-F238E27FC236}">
                <a16:creationId xmlns:a16="http://schemas.microsoft.com/office/drawing/2014/main" id="{807BE7B8-B6E8-4380-A574-782925A21F82}"/>
              </a:ext>
            </a:extLst>
          </p:cNvPr>
          <p:cNvSpPr txBox="1"/>
          <p:nvPr/>
        </p:nvSpPr>
        <p:spPr>
          <a:xfrm>
            <a:off x="10574420" y="3077913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Veljko Popović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6" name="ZoneTexte 4">
            <a:extLst>
              <a:ext uri="{FF2B5EF4-FFF2-40B4-BE49-F238E27FC236}">
                <a16:creationId xmlns:a16="http://schemas.microsoft.com/office/drawing/2014/main" id="{1C7C697B-5FB4-4552-90D8-737506695168}"/>
              </a:ext>
            </a:extLst>
          </p:cNvPr>
          <p:cNvSpPr txBox="1"/>
          <p:nvPr/>
        </p:nvSpPr>
        <p:spPr>
          <a:xfrm>
            <a:off x="10512291" y="4017505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Mišo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Komenda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7" name="ZoneTexte 4">
            <a:extLst>
              <a:ext uri="{FF2B5EF4-FFF2-40B4-BE49-F238E27FC236}">
                <a16:creationId xmlns:a16="http://schemas.microsoft.com/office/drawing/2014/main" id="{DDA2AC1E-9BF7-4620-B3D0-58F48AA3357D}"/>
              </a:ext>
            </a:extLst>
          </p:cNvPr>
          <p:cNvSpPr txBox="1"/>
          <p:nvPr/>
        </p:nvSpPr>
        <p:spPr>
          <a:xfrm>
            <a:off x="10322743" y="470180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Ana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Mišurović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8" name="ZoneTexte 4">
            <a:extLst>
              <a:ext uri="{FF2B5EF4-FFF2-40B4-BE49-F238E27FC236}">
                <a16:creationId xmlns:a16="http://schemas.microsoft.com/office/drawing/2014/main" id="{12D85081-E25C-49B7-9AAD-99DF2ADBEC56}"/>
              </a:ext>
            </a:extLst>
          </p:cNvPr>
          <p:cNvSpPr txBox="1"/>
          <p:nvPr/>
        </p:nvSpPr>
        <p:spPr>
          <a:xfrm>
            <a:off x="-4136" y="2038813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Aurora Roni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9" name="ZoneTexte 4">
            <a:extLst>
              <a:ext uri="{FF2B5EF4-FFF2-40B4-BE49-F238E27FC236}">
                <a16:creationId xmlns:a16="http://schemas.microsoft.com/office/drawing/2014/main" id="{23147ED5-54D1-4217-9877-6024F13AD819}"/>
              </a:ext>
            </a:extLst>
          </p:cNvPr>
          <p:cNvSpPr txBox="1"/>
          <p:nvPr/>
        </p:nvSpPr>
        <p:spPr>
          <a:xfrm>
            <a:off x="4195233" y="3560900"/>
            <a:ext cx="2362200" cy="372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Ledia</a:t>
            </a:r>
            <a:r>
              <a:rPr lang="hr-HR" i="1" dirty="0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r-HR" i="1" dirty="0" err="1">
                <a:solidFill>
                  <a:schemeClr val="accent5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Abazi</a:t>
            </a:r>
            <a:endParaRPr lang="en-GB" b="1" i="1" dirty="0">
              <a:solidFill>
                <a:schemeClr val="accent5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67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75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00"/>
                            </p:stCondLst>
                            <p:childTnLst>
                              <p:par>
                                <p:cTn id="101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750"/>
                            </p:stCondLst>
                            <p:childTnLst>
                              <p:par>
                                <p:cTn id="10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250"/>
                            </p:stCondLst>
                            <p:childTnLst>
                              <p:par>
                                <p:cTn id="12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7000"/>
                            </p:stCondLst>
                            <p:childTnLst>
                              <p:par>
                                <p:cTn id="12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750"/>
                            </p:stCondLst>
                            <p:childTnLst>
                              <p:par>
                                <p:cTn id="13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8500"/>
                            </p:stCondLst>
                            <p:childTnLst>
                              <p:par>
                                <p:cTn id="2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250"/>
                            </p:stCondLst>
                            <p:childTnLst>
                              <p:par>
                                <p:cTn id="21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3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750"/>
                            </p:stCondLst>
                            <p:childTnLst>
                              <p:par>
                                <p:cTn id="227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231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2250"/>
                            </p:stCondLst>
                            <p:childTnLst>
                              <p:par>
                                <p:cTn id="247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4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9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7" grpId="0"/>
      <p:bldP spid="68" grpId="0"/>
      <p:bldP spid="69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D3FE71-8C86-424A-A42A-7E271E60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00A81-6B5A-2649-AB87-67A2939CC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3128"/>
            <a:ext cx="12192000" cy="6941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C7C1AB-73A5-3445-8A96-2DDBB6B4B259}"/>
              </a:ext>
            </a:extLst>
          </p:cNvPr>
          <p:cNvSpPr txBox="1"/>
          <p:nvPr/>
        </p:nvSpPr>
        <p:spPr>
          <a:xfrm>
            <a:off x="463826" y="3555641"/>
            <a:ext cx="508883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T</a:t>
            </a:r>
            <a:r>
              <a:rPr lang="hr-HR" sz="2500" b="1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hank you!</a:t>
            </a:r>
            <a:endParaRPr lang="hr-HR" sz="1500" dirty="0">
              <a:solidFill>
                <a:srgbClr val="283587"/>
              </a:solidFill>
              <a:latin typeface="Roboto" pitchFamily="2" charset="0"/>
              <a:ea typeface="Roboto" pitchFamily="2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344216-D1D2-4EAB-8C62-4D774ED4D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618" y="5359398"/>
            <a:ext cx="902855" cy="90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79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F315FDD-014F-46C3-BB6B-B2B1575E1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33973"/>
            <a:ext cx="6305550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3C5065-A276-3D48-8F29-79A6E70A2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6185" y="0"/>
            <a:ext cx="1218367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621A7-F132-6F46-BA05-51937118B4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" y="5578276"/>
            <a:ext cx="3761140" cy="1279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51947-33E0-4200-9133-87CB87AFF7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9471" y="5902036"/>
            <a:ext cx="699836" cy="6998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CDE9F10-ACD9-AA48-AB43-E9EC34CE8F1C}"/>
              </a:ext>
            </a:extLst>
          </p:cNvPr>
          <p:cNvSpPr txBox="1"/>
          <p:nvPr/>
        </p:nvSpPr>
        <p:spPr>
          <a:xfrm>
            <a:off x="364788" y="435391"/>
            <a:ext cx="7082492" cy="3500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500" dirty="0" err="1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The</a:t>
            </a:r>
            <a:r>
              <a:rPr lang="hr-HR" sz="3500" dirty="0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 GEF Adriatic </a:t>
            </a:r>
            <a:r>
              <a:rPr lang="hr-HR" sz="3500" dirty="0" err="1">
                <a:solidFill>
                  <a:srgbClr val="283587"/>
                </a:solidFill>
                <a:latin typeface="Roboto" pitchFamily="2" charset="0"/>
                <a:ea typeface="Roboto" pitchFamily="2" charset="0"/>
              </a:rPr>
              <a:t>project</a:t>
            </a:r>
            <a:endParaRPr lang="en-US" sz="3500" dirty="0">
              <a:solidFill>
                <a:srgbClr val="283587"/>
              </a:solidFill>
              <a:latin typeface="Roboto" pitchFamily="2" charset="0"/>
              <a:ea typeface="Roboto" pitchFamily="2" charset="0"/>
            </a:endParaRPr>
          </a:p>
          <a:p>
            <a:endParaRPr lang="en-US" sz="1500" dirty="0">
              <a:latin typeface="Roboto" pitchFamily="2" charset="0"/>
              <a:ea typeface="Roboto" pitchFamily="2" charset="0"/>
            </a:endParaRPr>
          </a:p>
          <a:p>
            <a:endParaRPr lang="en-US" sz="1500" dirty="0">
              <a:latin typeface="Roboto" pitchFamily="2" charset="0"/>
              <a:ea typeface="Roboto" pitchFamily="2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Roboto" panose="02000000000000000000" pitchFamily="2" charset="0"/>
                <a:ea typeface="Calibri" panose="020F0502020204030204" pitchFamily="34" charset="0"/>
              </a:rPr>
              <a:t>F</a:t>
            </a:r>
            <a:r>
              <a:rPr lang="en-US" dirty="0" err="1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unded</a:t>
            </a:r>
            <a:r>
              <a:rPr lang="en-US" dirty="0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 by the </a:t>
            </a:r>
            <a:r>
              <a:rPr lang="en-US" b="1" dirty="0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GEF</a:t>
            </a:r>
            <a:r>
              <a:rPr lang="en-US" dirty="0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 (International Water and Biodiversity focal areas - GEF 6 Strategy) 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Roboto" panose="02000000000000000000" pitchFamily="2" charset="0"/>
                <a:ea typeface="Calibri" panose="020F0502020204030204" pitchFamily="34" charset="0"/>
              </a:rPr>
              <a:t>I</a:t>
            </a:r>
            <a:r>
              <a:rPr lang="en-US" dirty="0" err="1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mplemented</a:t>
            </a:r>
            <a:r>
              <a:rPr lang="en-US" dirty="0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 by the UNEP/MAP Coordinating Unit with </a:t>
            </a:r>
            <a:r>
              <a:rPr lang="en-US" b="1" dirty="0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PAP/RAC</a:t>
            </a:r>
            <a:r>
              <a:rPr lang="en-US" dirty="0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 and </a:t>
            </a:r>
            <a:r>
              <a:rPr lang="en-US" b="1" dirty="0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SPA/RAC</a:t>
            </a:r>
            <a:r>
              <a:rPr lang="en-US" dirty="0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 </a:t>
            </a:r>
            <a:r>
              <a:rPr lang="fr-FR" dirty="0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in coordination </a:t>
            </a:r>
            <a:r>
              <a:rPr lang="fr-FR" dirty="0" err="1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with</a:t>
            </a:r>
            <a:r>
              <a:rPr lang="fr-FR" dirty="0"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 </a:t>
            </a:r>
            <a:r>
              <a:rPr lang="en-GB" dirty="0">
                <a:effectLst/>
                <a:latin typeface="Roboto" panose="020000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the Ministry of Tourism and Environment, the 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National Agency for Protected Areas in Albania and the Ministry for Ecology, Spatial Planning and Urbanism  in Montenegro </a:t>
            </a:r>
            <a:endParaRPr lang="hr-HR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r-HR" dirty="0">
                <a:latin typeface="Roboto" panose="02000000000000000000" pitchFamily="2" charset="0"/>
                <a:cs typeface="Arial" panose="020B0604020202020204" pitchFamily="34" charset="0"/>
              </a:rPr>
              <a:t>2018-2021</a:t>
            </a:r>
            <a:endParaRPr lang="en-US" dirty="0"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ZoneTexte 6">
            <a:extLst>
              <a:ext uri="{FF2B5EF4-FFF2-40B4-BE49-F238E27FC236}">
                <a16:creationId xmlns:a16="http://schemas.microsoft.com/office/drawing/2014/main" id="{28512496-C16B-4706-8519-58E8173B96BE}"/>
              </a:ext>
            </a:extLst>
          </p:cNvPr>
          <p:cNvSpPr txBox="1"/>
          <p:nvPr/>
        </p:nvSpPr>
        <p:spPr>
          <a:xfrm>
            <a:off x="364788" y="4119563"/>
            <a:ext cx="57910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660" marR="236855" algn="ctr">
              <a:spcAft>
                <a:spcPts val="0"/>
              </a:spcAft>
            </a:pPr>
            <a:r>
              <a:rPr lang="en-US" i="1" dirty="0">
                <a:solidFill>
                  <a:srgbClr val="002060"/>
                </a:solidFill>
                <a:latin typeface="Roboto" panose="02000000000000000000" pitchFamily="2" charset="0"/>
                <a:ea typeface="Calibri" panose="020F0502020204030204" pitchFamily="34" charset="0"/>
              </a:rPr>
              <a:t>T</a:t>
            </a:r>
            <a:r>
              <a:rPr lang="en-US" sz="1800" i="1" dirty="0">
                <a:solidFill>
                  <a:srgbClr val="00206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</a:rPr>
              <a:t>he project </a:t>
            </a:r>
            <a:r>
              <a:rPr lang="en-US" i="1" dirty="0">
                <a:solidFill>
                  <a:srgbClr val="002060"/>
                </a:solidFill>
                <a:latin typeface="Roboto" panose="02000000000000000000" pitchFamily="2" charset="0"/>
              </a:rPr>
              <a:t>proposes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 to </a:t>
            </a:r>
            <a:r>
              <a:rPr lang="fr-FR" i="1" dirty="0" err="1">
                <a:solidFill>
                  <a:srgbClr val="002060"/>
                </a:solidFill>
                <a:latin typeface="Roboto" panose="02000000000000000000" pitchFamily="2" charset="0"/>
              </a:rPr>
              <a:t>integrate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i="1" dirty="0">
                <a:solidFill>
                  <a:srgbClr val="002060"/>
                </a:solidFill>
                <a:latin typeface="Roboto" panose="02000000000000000000" pitchFamily="2" charset="0"/>
              </a:rPr>
              <a:t>the Ecosystem Approach into 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management </a:t>
            </a:r>
            <a:r>
              <a:rPr lang="fr-FR" i="1" dirty="0" err="1">
                <a:solidFill>
                  <a:srgbClr val="002060"/>
                </a:solidFill>
                <a:latin typeface="Roboto" panose="02000000000000000000" pitchFamily="2" charset="0"/>
              </a:rPr>
              <a:t>tools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en-US" i="1" dirty="0">
                <a:solidFill>
                  <a:srgbClr val="002060"/>
                </a:solidFill>
                <a:latin typeface="Roboto" panose="02000000000000000000" pitchFamily="2" charset="0"/>
              </a:rPr>
              <a:t>such us 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MSP, ICZM, </a:t>
            </a:r>
            <a:r>
              <a:rPr lang="fr-FR" i="1" dirty="0" err="1">
                <a:solidFill>
                  <a:srgbClr val="002060"/>
                </a:solidFill>
                <a:latin typeface="Roboto" panose="02000000000000000000" pitchFamily="2" charset="0"/>
              </a:rPr>
              <a:t>MPAs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, and to </a:t>
            </a:r>
            <a:r>
              <a:rPr lang="fr-FR" i="1" dirty="0" err="1">
                <a:solidFill>
                  <a:srgbClr val="002060"/>
                </a:solidFill>
                <a:latin typeface="Roboto" panose="02000000000000000000" pitchFamily="2" charset="0"/>
              </a:rPr>
              <a:t>provide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fr-FR" i="1" dirty="0" err="1">
                <a:solidFill>
                  <a:srgbClr val="002060"/>
                </a:solidFill>
                <a:latin typeface="Roboto" panose="02000000000000000000" pitchFamily="2" charset="0"/>
              </a:rPr>
              <a:t>technical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 assistance to </a:t>
            </a:r>
            <a:r>
              <a:rPr lang="fr-FR" i="1" dirty="0" err="1">
                <a:solidFill>
                  <a:srgbClr val="002060"/>
                </a:solidFill>
                <a:latin typeface="Roboto" panose="02000000000000000000" pitchFamily="2" charset="0"/>
              </a:rPr>
              <a:t>Albania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 and </a:t>
            </a:r>
            <a:r>
              <a:rPr lang="fr-FR" i="1" dirty="0" err="1">
                <a:solidFill>
                  <a:srgbClr val="002060"/>
                </a:solidFill>
                <a:latin typeface="Roboto" panose="02000000000000000000" pitchFamily="2" charset="0"/>
              </a:rPr>
              <a:t>Montenegro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 to </a:t>
            </a:r>
            <a:r>
              <a:rPr lang="fr-FR" i="1" dirty="0" err="1">
                <a:solidFill>
                  <a:srgbClr val="002060"/>
                </a:solidFill>
                <a:latin typeface="Roboto" panose="02000000000000000000" pitchFamily="2" charset="0"/>
              </a:rPr>
              <a:t>strengthen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fr-FR" i="1" dirty="0" err="1">
                <a:solidFill>
                  <a:srgbClr val="002060"/>
                </a:solidFill>
                <a:latin typeface="Roboto" panose="02000000000000000000" pitchFamily="2" charset="0"/>
              </a:rPr>
              <a:t>their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 respective management </a:t>
            </a:r>
            <a:r>
              <a:rPr lang="fr-FR" i="1" dirty="0" err="1">
                <a:solidFill>
                  <a:srgbClr val="002060"/>
                </a:solidFill>
                <a:latin typeface="Roboto" panose="02000000000000000000" pitchFamily="2" charset="0"/>
              </a:rPr>
              <a:t>capacity</a:t>
            </a:r>
            <a:r>
              <a:rPr lang="fr-FR" i="1" dirty="0">
                <a:solidFill>
                  <a:srgbClr val="002060"/>
                </a:solidFill>
                <a:latin typeface="Roboto" panose="02000000000000000000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9223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C5065-A276-3D48-8F29-79A6E70A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" y="80518"/>
            <a:ext cx="1218367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621A7-F132-6F46-BA05-51937118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" y="5578276"/>
            <a:ext cx="3761140" cy="1279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51947-33E0-4200-9133-87CB87AFF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471" y="5902036"/>
            <a:ext cx="699836" cy="699836"/>
          </a:xfrm>
          <a:prstGeom prst="rect">
            <a:avLst/>
          </a:prstGeom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1666E4E3-46A0-414C-A4C1-25C58F4925BB}"/>
              </a:ext>
            </a:extLst>
          </p:cNvPr>
          <p:cNvSpPr txBox="1"/>
          <p:nvPr/>
        </p:nvSpPr>
        <p:spPr>
          <a:xfrm>
            <a:off x="2514600" y="111761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INTEGRATED MONITORING AND ASSESSMENT PROGRAMME</a:t>
            </a:r>
            <a:r>
              <a:rPr lang="fr-FR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(IMAP)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BD2E58-8025-458E-A6E4-752B9E48F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0" y="1246540"/>
            <a:ext cx="6492240" cy="45903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4E83AD-80D1-492A-86A1-4722D26558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440" y="1226836"/>
            <a:ext cx="6492240" cy="4590381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7019CC46-0367-43A1-967C-49DFC6FCB985}"/>
              </a:ext>
            </a:extLst>
          </p:cNvPr>
          <p:cNvSpPr txBox="1"/>
          <p:nvPr/>
        </p:nvSpPr>
        <p:spPr>
          <a:xfrm>
            <a:off x="260376" y="1278032"/>
            <a:ext cx="3966184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Int/National Experts team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Gap 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</a:rPr>
              <a:t>assessement</a:t>
            </a:r>
            <a:endParaRPr lang="fr-FR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Int</a:t>
            </a:r>
            <a:r>
              <a:rPr lang="hr-HR" sz="2000" dirty="0" err="1">
                <a:latin typeface="Roboto" panose="02000000000000000000" pitchFamily="2" charset="0"/>
                <a:ea typeface="Roboto" panose="02000000000000000000" pitchFamily="2" charset="0"/>
              </a:rPr>
              <a:t>ernational</a:t>
            </a:r>
            <a:r>
              <a:rPr lang="hr-HR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/</a:t>
            </a:r>
            <a:r>
              <a:rPr lang="hr-HR" sz="2000" dirty="0">
                <a:latin typeface="Roboto" panose="02000000000000000000" pitchFamily="2" charset="0"/>
                <a:ea typeface="Roboto" panose="02000000000000000000" pitchFamily="2" charset="0"/>
              </a:rPr>
              <a:t> n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</a:rPr>
              <a:t>ational</a:t>
            </a: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hr-HR" sz="2000" dirty="0">
                <a:latin typeface="Roboto" panose="02000000000000000000" pitchFamily="2" charset="0"/>
                <a:ea typeface="Roboto" panose="02000000000000000000" pitchFamily="2" charset="0"/>
              </a:rPr>
              <a:t>e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</a:rPr>
              <a:t>xperts</a:t>
            </a: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 collaboration/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</a:rPr>
              <a:t>involvement</a:t>
            </a: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</a:rPr>
              <a:t>during</a:t>
            </a: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 the </a:t>
            </a:r>
            <a:r>
              <a:rPr lang="fr-FR" sz="2000" dirty="0" err="1">
                <a:latin typeface="Roboto" panose="02000000000000000000" pitchFamily="2" charset="0"/>
                <a:ea typeface="Roboto" panose="02000000000000000000" pitchFamily="2" charset="0"/>
              </a:rPr>
              <a:t>whole</a:t>
            </a:r>
            <a:r>
              <a:rPr lang="fr-FR" sz="2000" dirty="0">
                <a:latin typeface="Roboto" panose="02000000000000000000" pitchFamily="2" charset="0"/>
                <a:ea typeface="Roboto" panose="02000000000000000000" pitchFamily="2" charset="0"/>
              </a:rPr>
              <a:t> process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fr-FR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C5065-A276-3D48-8F29-79A6E70A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" y="80518"/>
            <a:ext cx="1218367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621A7-F132-6F46-BA05-51937118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" y="5578276"/>
            <a:ext cx="3761140" cy="1279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51947-33E0-4200-9133-87CB87AFF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471" y="5902036"/>
            <a:ext cx="699836" cy="699836"/>
          </a:xfrm>
          <a:prstGeom prst="rect">
            <a:avLst/>
          </a:prstGeom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1666E4E3-46A0-414C-A4C1-25C58F4925BB}"/>
              </a:ext>
            </a:extLst>
          </p:cNvPr>
          <p:cNvSpPr txBox="1"/>
          <p:nvPr/>
        </p:nvSpPr>
        <p:spPr>
          <a:xfrm>
            <a:off x="843280" y="111761"/>
            <a:ext cx="104546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INTEGRATED MONITORING AND ASSESSMENT PROGRAMME</a:t>
            </a:r>
            <a:r>
              <a:rPr lang="fr-FR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(IMAP)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4" name="Image 6">
            <a:extLst>
              <a:ext uri="{FF2B5EF4-FFF2-40B4-BE49-F238E27FC236}">
                <a16:creationId xmlns:a16="http://schemas.microsoft.com/office/drawing/2014/main" id="{2B522574-F323-47A0-93D9-B60C3DD849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33" t="21852" r="60834" b="11347"/>
          <a:stretch/>
        </p:blipFill>
        <p:spPr>
          <a:xfrm>
            <a:off x="7332638" y="1496756"/>
            <a:ext cx="2640330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F2662E1-87DA-47A0-80E2-1EF223BA1540}"/>
              </a:ext>
            </a:extLst>
          </p:cNvPr>
          <p:cNvSpPr/>
          <p:nvPr/>
        </p:nvSpPr>
        <p:spPr>
          <a:xfrm>
            <a:off x="5130800" y="5365035"/>
            <a:ext cx="7044006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/>
            <a:endParaRPr lang="hr-HR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2075"/>
            <a:r>
              <a:rPr lang="hr-HR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Lesson</a:t>
            </a:r>
            <a:r>
              <a:rPr lang="hr-HR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learned: </a:t>
            </a:r>
            <a:r>
              <a:rPr lang="hr-HR" sz="2000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</a:rPr>
              <a:t>The whole is greater then the sum of its parts</a:t>
            </a:r>
            <a:endParaRPr lang="fr-FR" sz="20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2075"/>
            <a:endParaRPr lang="en-US" sz="20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FCC606-CE42-4AC8-B3E5-9198C96EC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298" y="1527999"/>
            <a:ext cx="2724589" cy="384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13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C5065-A276-3D48-8F29-79A6E70A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" y="80518"/>
            <a:ext cx="1218367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621A7-F132-6F46-BA05-51937118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" y="5578276"/>
            <a:ext cx="3761140" cy="1279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51947-33E0-4200-9133-87CB87AFF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471" y="5902036"/>
            <a:ext cx="699836" cy="699836"/>
          </a:xfrm>
          <a:prstGeom prst="rect">
            <a:avLst/>
          </a:prstGeom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1666E4E3-46A0-414C-A4C1-25C58F4925BB}"/>
              </a:ext>
            </a:extLst>
          </p:cNvPr>
          <p:cNvSpPr txBox="1"/>
          <p:nvPr/>
        </p:nvSpPr>
        <p:spPr>
          <a:xfrm>
            <a:off x="985520" y="111761"/>
            <a:ext cx="10170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INTEGRATED MONITORING AND ASSESSMENT PROGRAMME</a:t>
            </a:r>
            <a:r>
              <a:rPr lang="fr-FR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(IMAP)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2662E1-87DA-47A0-80E2-1EF223BA1540}"/>
              </a:ext>
            </a:extLst>
          </p:cNvPr>
          <p:cNvSpPr/>
          <p:nvPr/>
        </p:nvSpPr>
        <p:spPr>
          <a:xfrm>
            <a:off x="5136980" y="5823979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algn="ctr"/>
            <a:r>
              <a:rPr lang="fr-FR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Among</a:t>
            </a:r>
            <a:r>
              <a:rPr lang="fr-FR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fr-FR" sz="2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first IMAP </a:t>
            </a:r>
            <a:r>
              <a:rPr lang="fr-FR" sz="2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surveys</a:t>
            </a:r>
            <a:r>
              <a:rPr lang="fr-FR" sz="2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in the Mediterranean</a:t>
            </a:r>
            <a:endParaRPr lang="hr-HR" sz="2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2075" algn="ctr"/>
            <a:endParaRPr lang="en-US" sz="2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Espace réservé du contenu 8">
            <a:extLst>
              <a:ext uri="{FF2B5EF4-FFF2-40B4-BE49-F238E27FC236}">
                <a16:creationId xmlns:a16="http://schemas.microsoft.com/office/drawing/2014/main" id="{86762E6E-B804-4CC2-A228-96CBD56449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12" r="30112"/>
          <a:stretch/>
        </p:blipFill>
        <p:spPr>
          <a:xfrm>
            <a:off x="2179425" y="1502599"/>
            <a:ext cx="2743200" cy="3879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80472F-A9FD-4D26-8AAE-89A8F7ADB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320" y="1506915"/>
            <a:ext cx="2763232" cy="3877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3675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C5065-A276-3D48-8F29-79A6E70A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" y="80518"/>
            <a:ext cx="1218367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621A7-F132-6F46-BA05-51937118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" y="5578276"/>
            <a:ext cx="3761140" cy="1279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51947-33E0-4200-9133-87CB87AFF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471" y="5902036"/>
            <a:ext cx="699836" cy="699836"/>
          </a:xfrm>
          <a:prstGeom prst="rect">
            <a:avLst/>
          </a:prstGeom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1666E4E3-46A0-414C-A4C1-25C58F4925BB}"/>
              </a:ext>
            </a:extLst>
          </p:cNvPr>
          <p:cNvSpPr txBox="1"/>
          <p:nvPr/>
        </p:nvSpPr>
        <p:spPr>
          <a:xfrm>
            <a:off x="985520" y="111761"/>
            <a:ext cx="10170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INTEGRATED MONITORING AND ASSESSMENT PROGRAMME</a:t>
            </a:r>
            <a:r>
              <a:rPr lang="fr-FR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(IMAP)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12" name="Espace réservé du contenu 8">
            <a:extLst>
              <a:ext uri="{FF2B5EF4-FFF2-40B4-BE49-F238E27FC236}">
                <a16:creationId xmlns:a16="http://schemas.microsoft.com/office/drawing/2014/main" id="{86762E6E-B804-4CC2-A228-96CBD56449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12" r="30112"/>
          <a:stretch/>
        </p:blipFill>
        <p:spPr>
          <a:xfrm>
            <a:off x="2179425" y="1502599"/>
            <a:ext cx="2743200" cy="3879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E80472F-A9FD-4D26-8AAE-89A8F7ADB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3320" y="1506915"/>
            <a:ext cx="2763232" cy="3877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5EA5BB-380C-45B9-893F-EF0F0563A2AB}"/>
              </a:ext>
            </a:extLst>
          </p:cNvPr>
          <p:cNvSpPr/>
          <p:nvPr/>
        </p:nvSpPr>
        <p:spPr>
          <a:xfrm>
            <a:off x="4293695" y="5646322"/>
            <a:ext cx="68580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algn="ctr"/>
            <a:r>
              <a:rPr lang="fr-FR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GIS MAPS (SPA/RAC MBP Platform)</a:t>
            </a:r>
          </a:p>
          <a:p>
            <a:pPr marL="92075" algn="ctr"/>
            <a:r>
              <a:rPr lang="fr-FR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IMAP info System platform</a:t>
            </a:r>
          </a:p>
          <a:p>
            <a:pPr marL="92075" algn="ctr"/>
            <a:r>
              <a:rPr lang="fr-FR" sz="2000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National </a:t>
            </a:r>
            <a:r>
              <a:rPr lang="fr-FR" sz="2000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Databases</a:t>
            </a:r>
            <a:endParaRPr lang="hr-HR" sz="2000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92075" algn="ctr"/>
            <a:endParaRPr lang="en-US" sz="2000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44139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C5065-A276-3D48-8F29-79A6E70A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" y="80518"/>
            <a:ext cx="1218367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621A7-F132-6F46-BA05-51937118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" y="5578276"/>
            <a:ext cx="3761140" cy="1279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51947-33E0-4200-9133-87CB87AFF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471" y="5902036"/>
            <a:ext cx="699836" cy="699836"/>
          </a:xfrm>
          <a:prstGeom prst="rect">
            <a:avLst/>
          </a:prstGeom>
        </p:spPr>
      </p:pic>
      <p:sp>
        <p:nvSpPr>
          <p:cNvPr id="10" name="ZoneTexte 1">
            <a:extLst>
              <a:ext uri="{FF2B5EF4-FFF2-40B4-BE49-F238E27FC236}">
                <a16:creationId xmlns:a16="http://schemas.microsoft.com/office/drawing/2014/main" id="{1666E4E3-46A0-414C-A4C1-25C58F4925BB}"/>
              </a:ext>
            </a:extLst>
          </p:cNvPr>
          <p:cNvSpPr txBox="1"/>
          <p:nvPr/>
        </p:nvSpPr>
        <p:spPr>
          <a:xfrm>
            <a:off x="985520" y="111761"/>
            <a:ext cx="10170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THE INTEGRATED MONITORING AND ASSESSMENT PROGRAMME</a:t>
            </a:r>
            <a:r>
              <a:rPr lang="fr-FR" sz="3200" b="1" i="1" dirty="0">
                <a:solidFill>
                  <a:srgbClr val="00206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(IMAP)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504C51-2303-4F3D-82AE-428DC319C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5747"/>
            <a:ext cx="12192000" cy="568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63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C5065-A276-3D48-8F29-79A6E70A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4" y="80518"/>
            <a:ext cx="1218367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621A7-F132-6F46-BA05-51937118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0" y="5578276"/>
            <a:ext cx="3761140" cy="1279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51947-33E0-4200-9133-87CB87AFF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471" y="5902036"/>
            <a:ext cx="699836" cy="6998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63DF97-517C-4F2C-941C-03B793F81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502"/>
            <a:ext cx="7345680" cy="33921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0B2F7E-E925-4027-A3F8-BA563988AB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4" y="3200025"/>
            <a:ext cx="9042400" cy="36579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E40805-EE3C-4472-A75D-36C796F738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7866" y="3129668"/>
            <a:ext cx="5365660" cy="373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8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3C5065-A276-3D48-8F29-79A6E70A2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64" y="80518"/>
            <a:ext cx="1218367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58709-2B16-4B62-8089-8920CB2E67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" y="16695"/>
            <a:ext cx="27432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56E2B2-AD7E-4FE3-87DD-A0F58C1D0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880" y="16695"/>
            <a:ext cx="5492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685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A3E5E714CBF84EA4157B6B02DC9C0B" ma:contentTypeVersion="12" ma:contentTypeDescription="Create a new document." ma:contentTypeScope="" ma:versionID="1e9ad103f58665b4a4604a83202c81eb">
  <xsd:schema xmlns:xsd="http://www.w3.org/2001/XMLSchema" xmlns:xs="http://www.w3.org/2001/XMLSchema" xmlns:p="http://schemas.microsoft.com/office/2006/metadata/properties" xmlns:ns2="347fbd1b-5dbb-43c4-877f-4e35393ba244" xmlns:ns3="567a2647-6c4b-493f-824b-6e54ba8ebb89" targetNamespace="http://schemas.microsoft.com/office/2006/metadata/properties" ma:root="true" ma:fieldsID="ff23f751f7d99bdec3505644878bc343" ns2:_="" ns3:_="">
    <xsd:import namespace="347fbd1b-5dbb-43c4-877f-4e35393ba244"/>
    <xsd:import namespace="567a2647-6c4b-493f-824b-6e54ba8ebb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7fbd1b-5dbb-43c4-877f-4e35393ba2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7a2647-6c4b-493f-824b-6e54ba8ebb8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881848-F2E5-45FE-A652-C72806C92C3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D407C84-2A68-4E57-A101-C23CBC58DD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611C78-1924-4264-9729-B46C1731CD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7fbd1b-5dbb-43c4-877f-4e35393ba244"/>
    <ds:schemaRef ds:uri="567a2647-6c4b-493f-824b-6e54ba8ebb8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842</TotalTime>
  <Words>487</Words>
  <Application>Microsoft Office PowerPoint</Application>
  <PresentationFormat>Widescreen</PresentationFormat>
  <Paragraphs>136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Roboto</vt:lpstr>
      <vt:lpstr>Source Sans Pro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Kerry Nash | TBAMCO</dc:creator>
  <cp:lastModifiedBy>Marina M</cp:lastModifiedBy>
  <cp:revision>50</cp:revision>
  <dcterms:created xsi:type="dcterms:W3CDTF">2020-09-22T13:22:43Z</dcterms:created>
  <dcterms:modified xsi:type="dcterms:W3CDTF">2021-06-26T22:16:18Z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0x01010056A3E5E714CBF84EA4157B6B02DC9C0B</vt:lpwstr>
  </property>
</Properties>
</file>